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74"/>
  </p:notesMasterIdLst>
  <p:sldIdLst>
    <p:sldId id="256" r:id="rId5"/>
    <p:sldId id="359" r:id="rId6"/>
    <p:sldId id="360" r:id="rId7"/>
    <p:sldId id="325" r:id="rId8"/>
    <p:sldId id="361" r:id="rId9"/>
    <p:sldId id="326" r:id="rId10"/>
    <p:sldId id="287" r:id="rId11"/>
    <p:sldId id="363" r:id="rId12"/>
    <p:sldId id="308" r:id="rId13"/>
    <p:sldId id="309" r:id="rId14"/>
    <p:sldId id="342" r:id="rId15"/>
    <p:sldId id="320" r:id="rId16"/>
    <p:sldId id="266" r:id="rId17"/>
    <p:sldId id="324" r:id="rId18"/>
    <p:sldId id="364" r:id="rId19"/>
    <p:sldId id="343" r:id="rId20"/>
    <p:sldId id="373" r:id="rId21"/>
    <p:sldId id="369" r:id="rId22"/>
    <p:sldId id="370" r:id="rId23"/>
    <p:sldId id="260" r:id="rId24"/>
    <p:sldId id="371" r:id="rId25"/>
    <p:sldId id="372" r:id="rId26"/>
    <p:sldId id="365" r:id="rId27"/>
    <p:sldId id="333" r:id="rId28"/>
    <p:sldId id="340" r:id="rId29"/>
    <p:sldId id="323" r:id="rId30"/>
    <p:sldId id="338" r:id="rId31"/>
    <p:sldId id="368" r:id="rId32"/>
    <p:sldId id="339" r:id="rId33"/>
    <p:sldId id="345" r:id="rId34"/>
    <p:sldId id="374" r:id="rId35"/>
    <p:sldId id="375" r:id="rId36"/>
    <p:sldId id="349" r:id="rId37"/>
    <p:sldId id="350" r:id="rId38"/>
    <p:sldId id="351" r:id="rId39"/>
    <p:sldId id="352" r:id="rId40"/>
    <p:sldId id="347" r:id="rId41"/>
    <p:sldId id="346" r:id="rId42"/>
    <p:sldId id="285" r:id="rId43"/>
    <p:sldId id="331" r:id="rId44"/>
    <p:sldId id="275" r:id="rId45"/>
    <p:sldId id="265" r:id="rId46"/>
    <p:sldId id="366" r:id="rId47"/>
    <p:sldId id="262" r:id="rId48"/>
    <p:sldId id="299" r:id="rId49"/>
    <p:sldId id="300" r:id="rId50"/>
    <p:sldId id="303" r:id="rId51"/>
    <p:sldId id="302" r:id="rId52"/>
    <p:sldId id="329" r:id="rId53"/>
    <p:sldId id="330" r:id="rId54"/>
    <p:sldId id="261" r:id="rId55"/>
    <p:sldId id="344" r:id="rId56"/>
    <p:sldId id="313" r:id="rId57"/>
    <p:sldId id="314" r:id="rId58"/>
    <p:sldId id="328" r:id="rId59"/>
    <p:sldId id="296" r:id="rId60"/>
    <p:sldId id="294" r:id="rId61"/>
    <p:sldId id="315" r:id="rId62"/>
    <p:sldId id="367" r:id="rId63"/>
    <p:sldId id="335" r:id="rId64"/>
    <p:sldId id="336" r:id="rId65"/>
    <p:sldId id="295" r:id="rId66"/>
    <p:sldId id="258" r:id="rId67"/>
    <p:sldId id="353" r:id="rId68"/>
    <p:sldId id="354" r:id="rId69"/>
    <p:sldId id="355" r:id="rId70"/>
    <p:sldId id="356" r:id="rId71"/>
    <p:sldId id="263" r:id="rId72"/>
    <p:sldId id="35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D00"/>
    <a:srgbClr val="00663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768" dt="2025-05-09T16:05:43.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4455" autoAdjust="0"/>
  </p:normalViewPr>
  <p:slideViewPr>
    <p:cSldViewPr snapToGrid="0" snapToObjects="1">
      <p:cViewPr varScale="1">
        <p:scale>
          <a:sx n="70" d="100"/>
          <a:sy n="70" d="100"/>
        </p:scale>
        <p:origin x="21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09T16:08:41.372" v="5453" actId="20577"/>
      <pc:docMkLst>
        <pc:docMk/>
      </pc:docMkLst>
      <pc:sldChg chg="modSp mod">
        <pc:chgData name="Adam Seybert" userId="867ce9a3404be407" providerId="LiveId" clId="{14F943AD-2871-47B6-8207-358D651E61C1}" dt="2025-05-09T14:42:01.431" v="3576" actId="20577"/>
        <pc:sldMkLst>
          <pc:docMk/>
          <pc:sldMk cId="3284215836" sldId="256"/>
        </pc:sldMkLst>
        <pc:spChg chg="mod">
          <ac:chgData name="Adam Seybert" userId="867ce9a3404be407" providerId="LiveId" clId="{14F943AD-2871-47B6-8207-358D651E61C1}" dt="2025-05-09T14:42:01.431" v="3576" actId="20577"/>
          <ac:spMkLst>
            <pc:docMk/>
            <pc:sldMk cId="3284215836" sldId="256"/>
            <ac:spMk id="12" creationId="{17AAAAE3-B605-D447-B74F-9143EF175E10}"/>
          </ac:spMkLst>
        </pc:spChg>
      </pc:sldChg>
      <pc:sldChg chg="del mod modShow">
        <pc:chgData name="Adam Seybert" userId="867ce9a3404be407" providerId="LiveId" clId="{14F943AD-2871-47B6-8207-358D651E61C1}" dt="2025-05-08T21:12:15.956" v="1038" actId="47"/>
        <pc:sldMkLst>
          <pc:docMk/>
          <pc:sldMk cId="0" sldId="257"/>
        </pc:sldMkLst>
      </pc:sldChg>
      <pc:sldChg chg="modSp add mod ord modClrScheme chgLayout">
        <pc:chgData name="Adam Seybert" userId="867ce9a3404be407" providerId="LiveId" clId="{14F943AD-2871-47B6-8207-358D651E61C1}" dt="2025-05-09T13:42:51.604" v="2968"/>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addSp delSp modSp mod">
        <pc:chgData name="Adam Seybert" userId="867ce9a3404be407" providerId="LiveId" clId="{14F943AD-2871-47B6-8207-358D651E61C1}" dt="2025-05-09T14:57:04.143" v="4238" actId="21"/>
        <pc:sldMkLst>
          <pc:docMk/>
          <pc:sldMk cId="0" sldId="260"/>
        </pc:sldMkLst>
        <pc:spChg chg="mod">
          <ac:chgData name="Adam Seybert" userId="867ce9a3404be407" providerId="LiveId" clId="{14F943AD-2871-47B6-8207-358D651E61C1}" dt="2025-05-09T14:56:12.014" v="4233" actId="20577"/>
          <ac:spMkLst>
            <pc:docMk/>
            <pc:sldMk cId="0" sldId="260"/>
            <ac:spMk id="3" creationId="{00000000-0000-0000-0000-000000000000}"/>
          </ac:spMkLst>
        </pc:spChg>
        <pc:graphicFrameChg chg="add del mod">
          <ac:chgData name="Adam Seybert" userId="867ce9a3404be407" providerId="LiveId" clId="{14F943AD-2871-47B6-8207-358D651E61C1}" dt="2025-05-09T14:57:04.143" v="4238" actId="21"/>
          <ac:graphicFrameMkLst>
            <pc:docMk/>
            <pc:sldMk cId="0" sldId="260"/>
            <ac:graphicFrameMk id="7" creationId="{8F27085B-7407-264C-DAFB-049F85D4C2C7}"/>
          </ac:graphicFrameMkLst>
        </pc:graphicFrameChg>
      </pc:sldChg>
      <pc:sldChg chg="modSp mod ord">
        <pc:chgData name="Adam Seybert" userId="867ce9a3404be407" providerId="LiveId" clId="{14F943AD-2871-47B6-8207-358D651E61C1}" dt="2025-05-09T13:41:29.112" v="2962"/>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ord">
        <pc:chgData name="Adam Seybert" userId="867ce9a3404be407" providerId="LiveId" clId="{14F943AD-2871-47B6-8207-358D651E61C1}" dt="2025-05-09T13:40:50.649" v="2958"/>
        <pc:sldMkLst>
          <pc:docMk/>
          <pc:sldMk cId="0" sldId="262"/>
        </pc:sldMkLst>
      </pc:sldChg>
      <pc:sldChg chg="modSp add del mod ord modClrScheme chgLayout">
        <pc:chgData name="Adam Seybert" userId="867ce9a3404be407" providerId="LiveId" clId="{14F943AD-2871-47B6-8207-358D651E61C1}" dt="2025-05-09T14:07:46.909" v="3372"/>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modSp add mod ord modClrScheme chgLayout">
        <pc:chgData name="Adam Seybert" userId="867ce9a3404be407" providerId="LiveId" clId="{14F943AD-2871-47B6-8207-358D651E61C1}" dt="2025-05-09T14:14:17.285" v="3378" actId="20577"/>
        <pc:sldMkLst>
          <pc:docMk/>
          <pc:sldMk cId="0" sldId="266"/>
        </pc:sldMkLst>
        <pc:spChg chg="mod ord">
          <ac:chgData name="Adam Seybert" userId="867ce9a3404be407" providerId="LiveId" clId="{14F943AD-2871-47B6-8207-358D651E61C1}" dt="2025-05-09T14:02:25.436" v="3175" actId="20577"/>
          <ac:spMkLst>
            <pc:docMk/>
            <pc:sldMk cId="0" sldId="266"/>
            <ac:spMk id="2" creationId="{00000000-0000-0000-0000-000000000000}"/>
          </ac:spMkLst>
        </pc:spChg>
        <pc:spChg chg="mod ord">
          <ac:chgData name="Adam Seybert" userId="867ce9a3404be407" providerId="LiveId" clId="{14F943AD-2871-47B6-8207-358D651E61C1}" dt="2025-05-09T14:14:17.285" v="3378" actId="20577"/>
          <ac:spMkLst>
            <pc:docMk/>
            <pc:sldMk cId="0" sldId="266"/>
            <ac:spMk id="3" creationId="{00000000-0000-0000-0000-000000000000}"/>
          </ac:spMkLst>
        </pc:spChg>
      </pc:sldChg>
      <pc:sldChg chg="del">
        <pc:chgData name="Adam Seybert" userId="867ce9a3404be407" providerId="LiveId" clId="{14F943AD-2871-47B6-8207-358D651E61C1}" dt="2025-05-08T20:39:52.565" v="515" actId="47"/>
        <pc:sldMkLst>
          <pc:docMk/>
          <pc:sldMk cId="3494448360" sldId="267"/>
        </pc:sldMkLst>
      </pc:sldChg>
      <pc:sldChg chg="addSp delSp modSp mod">
        <pc:chgData name="Adam Seybert" userId="867ce9a3404be407" providerId="LiveId" clId="{14F943AD-2871-47B6-8207-358D651E61C1}" dt="2025-05-08T20:39:29.399" v="514" actId="1076"/>
        <pc:sldMkLst>
          <pc:docMk/>
          <pc:sldMk cId="395053516" sldId="275"/>
        </pc:sldMkLst>
        <pc:spChg chg="add del mod">
          <ac:chgData name="Adam Seybert" userId="867ce9a3404be407" providerId="LiveId" clId="{14F943AD-2871-47B6-8207-358D651E61C1}" dt="2025-05-08T20:38:56.425" v="489" actId="478"/>
          <ac:spMkLst>
            <pc:docMk/>
            <pc:sldMk cId="395053516" sldId="275"/>
            <ac:spMk id="4" creationId="{867299F5-45B1-3DE4-E755-840A5F41D8B4}"/>
          </ac:spMkLst>
        </pc:spChg>
        <pc:spChg chg="del">
          <ac:chgData name="Adam Seybert" userId="867ce9a3404be407" providerId="LiveId" clId="{14F943AD-2871-47B6-8207-358D651E61C1}" dt="2025-05-08T20:38:54.428" v="488" actId="478"/>
          <ac:spMkLst>
            <pc:docMk/>
            <pc:sldMk cId="395053516" sldId="275"/>
            <ac:spMk id="9" creationId="{D4D05EB9-C205-69F3-BCA8-6968FA13479C}"/>
          </ac:spMkLst>
        </pc:spChg>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del mod modShow">
        <pc:chgData name="Adam Seybert" userId="867ce9a3404be407" providerId="LiveId" clId="{14F943AD-2871-47B6-8207-358D651E61C1}" dt="2025-05-09T13:40:24.231" v="2956" actId="2696"/>
        <pc:sldMkLst>
          <pc:docMk/>
          <pc:sldMk cId="2578080707" sldId="281"/>
        </pc:sldMkLst>
        <pc:spChg chg="del mod">
          <ac:chgData name="Adam Seybert" userId="867ce9a3404be407" providerId="LiveId" clId="{14F943AD-2871-47B6-8207-358D651E61C1}" dt="2025-05-08T21:14:31.493" v="1044" actId="478"/>
          <ac:spMkLst>
            <pc:docMk/>
            <pc:sldMk cId="2578080707" sldId="281"/>
            <ac:spMk id="4" creationId="{03CCFE2C-DC41-6E83-23E9-F96FDC5C419E}"/>
          </ac:spMkLst>
        </pc:spChg>
        <pc:spChg chg="mod">
          <ac:chgData name="Adam Seybert" userId="867ce9a3404be407" providerId="LiveId" clId="{14F943AD-2871-47B6-8207-358D651E61C1}" dt="2025-05-09T13:39:20.097" v="2934" actId="21"/>
          <ac:spMkLst>
            <pc:docMk/>
            <pc:sldMk cId="2578080707" sldId="281"/>
            <ac:spMk id="8" creationId="{FF1B0103-BDEF-10C6-9EEB-F7B997E342C8}"/>
          </ac:spMkLst>
        </pc:spChg>
        <pc:spChg chg="mod">
          <ac:chgData name="Adam Seybert" userId="867ce9a3404be407" providerId="LiveId" clId="{14F943AD-2871-47B6-8207-358D651E61C1}" dt="2025-05-08T21:14:34.159" v="1045" actId="1076"/>
          <ac:spMkLst>
            <pc:docMk/>
            <pc:sldMk cId="2578080707" sldId="281"/>
            <ac:spMk id="9" creationId="{B302D813-0D55-B7A4-1C23-20A665516169}"/>
          </ac:spMkLst>
        </pc:spChg>
      </pc:sldChg>
      <pc:sldChg chg="modSp mod">
        <pc:chgData name="Adam Seybert" userId="867ce9a3404be407" providerId="LiveId" clId="{14F943AD-2871-47B6-8207-358D651E61C1}" dt="2025-05-08T20:25:57.023" v="81"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08T20:25:53.605" v="80"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pc:chgData name="Adam Seybert" userId="867ce9a3404be407" providerId="LiveId" clId="{14F943AD-2871-47B6-8207-358D651E61C1}" dt="2025-05-09T13:17:13.326" v="2533" actId="1076"/>
        <pc:sldMkLst>
          <pc:docMk/>
          <pc:sldMk cId="381702628" sldId="287"/>
        </pc:sldMkLst>
        <pc:spChg chg="mod">
          <ac:chgData name="Adam Seybert" userId="867ce9a3404be407" providerId="LiveId" clId="{14F943AD-2871-47B6-8207-358D651E61C1}" dt="2025-05-09T13:16:58.440" v="2527" actId="14100"/>
          <ac:spMkLst>
            <pc:docMk/>
            <pc:sldMk cId="381702628" sldId="287"/>
            <ac:spMk id="5" creationId="{8AE4935F-6C74-6378-AA07-539B870AE940}"/>
          </ac:spMkLst>
        </pc:spChg>
        <pc:spChg chg="mod">
          <ac:chgData name="Adam Seybert" userId="867ce9a3404be407" providerId="LiveId" clId="{14F943AD-2871-47B6-8207-358D651E61C1}" dt="2025-05-09T13:17:11.296" v="2532" actId="1076"/>
          <ac:spMkLst>
            <pc:docMk/>
            <pc:sldMk cId="381702628" sldId="287"/>
            <ac:spMk id="7" creationId="{4F906F8A-7BDC-47A3-C51B-A034CE7397F9}"/>
          </ac:spMkLst>
        </pc:spChg>
        <pc:grpChg chg="mod">
          <ac:chgData name="Adam Seybert" userId="867ce9a3404be407" providerId="LiveId" clId="{14F943AD-2871-47B6-8207-358D651E61C1}" dt="2025-05-09T13:17:13.326" v="2533" actId="1076"/>
          <ac:grpSpMkLst>
            <pc:docMk/>
            <pc:sldMk cId="381702628" sldId="287"/>
            <ac:grpSpMk id="13" creationId="{445FE2B1-34D2-3DEA-4860-89A758E43813}"/>
          </ac:grpSpMkLst>
        </pc:grpChg>
      </pc:sldChg>
      <pc:sldChg chg="modSp mod ord">
        <pc:chgData name="Adam Seybert" userId="867ce9a3404be407" providerId="LiveId" clId="{14F943AD-2871-47B6-8207-358D651E61C1}" dt="2025-05-09T13:45:50.162" v="3030" actId="1076"/>
        <pc:sldMkLst>
          <pc:docMk/>
          <pc:sldMk cId="1049306342" sldId="294"/>
        </pc:sldMkLst>
        <pc:spChg chg="mod">
          <ac:chgData name="Adam Seybert" userId="867ce9a3404be407" providerId="LiveId" clId="{14F943AD-2871-47B6-8207-358D651E61C1}" dt="2025-05-09T13:45:50.162" v="3030" actId="1076"/>
          <ac:spMkLst>
            <pc:docMk/>
            <pc:sldMk cId="1049306342" sldId="294"/>
            <ac:spMk id="14" creationId="{5DEC0540-D19F-31DB-348B-17F046C64E21}"/>
          </ac:spMkLst>
        </pc:spChg>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ord">
        <pc:chgData name="Adam Seybert" userId="867ce9a3404be407" providerId="LiveId" clId="{14F943AD-2871-47B6-8207-358D651E61C1}" dt="2025-05-09T13:42:54.279" v="2970"/>
        <pc:sldMkLst>
          <pc:docMk/>
          <pc:sldMk cId="899553968" sldId="295"/>
        </pc:sldMkLst>
      </pc:sldChg>
      <pc:sldChg chg="ord">
        <pc:chgData name="Adam Seybert" userId="867ce9a3404be407" providerId="LiveId" clId="{14F943AD-2871-47B6-8207-358D651E61C1}" dt="2025-05-09T13:42:17.507" v="2964"/>
        <pc:sldMkLst>
          <pc:docMk/>
          <pc:sldMk cId="4232416375" sldId="296"/>
        </pc:sldMkLst>
      </pc:sldChg>
      <pc:sldChg chg="ord">
        <pc:chgData name="Adam Seybert" userId="867ce9a3404be407" providerId="LiveId" clId="{14F943AD-2871-47B6-8207-358D651E61C1}" dt="2025-05-09T13:37:06.154" v="2930"/>
        <pc:sldMkLst>
          <pc:docMk/>
          <pc:sldMk cId="674555403" sldId="299"/>
        </pc:sldMkLst>
      </pc:sldChg>
      <pc:sldChg chg="ord">
        <pc:chgData name="Adam Seybert" userId="867ce9a3404be407" providerId="LiveId" clId="{14F943AD-2871-47B6-8207-358D651E61C1}" dt="2025-05-09T13:27:15.363" v="2640"/>
        <pc:sldMkLst>
          <pc:docMk/>
          <pc:sldMk cId="4178484474" sldId="300"/>
        </pc:sldMkLst>
      </pc:sldChg>
      <pc:sldChg chg="del ord">
        <pc:chgData name="Adam Seybert" userId="867ce9a3404be407" providerId="LiveId" clId="{14F943AD-2871-47B6-8207-358D651E61C1}" dt="2025-05-09T13:34:06.232" v="2893" actId="47"/>
        <pc:sldMkLst>
          <pc:docMk/>
          <pc:sldMk cId="2288965567" sldId="301"/>
        </pc:sldMkLst>
      </pc:sldChg>
      <pc:sldChg chg="ord">
        <pc:chgData name="Adam Seybert" userId="867ce9a3404be407" providerId="LiveId" clId="{14F943AD-2871-47B6-8207-358D651E61C1}" dt="2025-05-09T13:27:15.363" v="2640"/>
        <pc:sldMkLst>
          <pc:docMk/>
          <pc:sldMk cId="4018982312" sldId="302"/>
        </pc:sldMkLst>
      </pc:sldChg>
      <pc:sldChg chg="ord">
        <pc:chgData name="Adam Seybert" userId="867ce9a3404be407" providerId="LiveId" clId="{14F943AD-2871-47B6-8207-358D651E61C1}" dt="2025-05-09T13:34:32.643" v="2895"/>
        <pc:sldMkLst>
          <pc:docMk/>
          <pc:sldMk cId="4092782836" sldId="303"/>
        </pc:sldMkLst>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del mod ord">
        <pc:chgData name="Adam Seybert" userId="867ce9a3404be407" providerId="LiveId" clId="{14F943AD-2871-47B6-8207-358D651E61C1}" dt="2025-05-09T13:28:12.186" v="2665" actId="47"/>
        <pc:sldMkLst>
          <pc:docMk/>
          <pc:sldMk cId="3988890368" sldId="307"/>
        </pc:sldMkLst>
        <pc:spChg chg="del">
          <ac:chgData name="Adam Seybert" userId="867ce9a3404be407" providerId="LiveId" clId="{14F943AD-2871-47B6-8207-358D651E61C1}" dt="2025-05-09T13:27:39.679" v="2657" actId="21"/>
          <ac:spMkLst>
            <pc:docMk/>
            <pc:sldMk cId="3988890368" sldId="307"/>
            <ac:spMk id="29" creationId="{C886A5D0-13BE-E79D-82CC-9075AB839108}"/>
          </ac:spMkLst>
        </pc:spChg>
      </pc:sldChg>
      <pc:sldChg chg="addSp modSp mod ord">
        <pc:chgData name="Adam Seybert" userId="867ce9a3404be407" providerId="LiveId" clId="{14F943AD-2871-47B6-8207-358D651E61C1}" dt="2025-05-09T13:28:07.345" v="2664" actId="1076"/>
        <pc:sldMkLst>
          <pc:docMk/>
          <pc:sldMk cId="3646062850" sldId="308"/>
        </pc:sldMkLst>
        <pc:spChg chg="add mod">
          <ac:chgData name="Adam Seybert" userId="867ce9a3404be407" providerId="LiveId" clId="{14F943AD-2871-47B6-8207-358D651E61C1}" dt="2025-05-09T13:28:07.345" v="2664" actId="1076"/>
          <ac:spMkLst>
            <pc:docMk/>
            <pc:sldMk cId="3646062850" sldId="308"/>
            <ac:spMk id="5" creationId="{087E7055-D442-CB0C-B15E-26C2FAAA6EE0}"/>
          </ac:spMkLst>
        </pc:spChg>
        <pc:spChg chg="add mod">
          <ac:chgData name="Adam Seybert" userId="867ce9a3404be407" providerId="LiveId" clId="{14F943AD-2871-47B6-8207-358D651E61C1}" dt="2025-05-09T13:28:04.438" v="2663" actId="1076"/>
          <ac:spMkLst>
            <pc:docMk/>
            <pc:sldMk cId="3646062850" sldId="308"/>
            <ac:spMk id="10" creationId="{72ABD2CE-2AA6-3E9A-6035-E811E768CCF5}"/>
          </ac:spMkLst>
        </pc:spChg>
        <pc:spChg chg="add mod">
          <ac:chgData name="Adam Seybert" userId="867ce9a3404be407" providerId="LiveId" clId="{14F943AD-2871-47B6-8207-358D651E61C1}" dt="2025-05-09T13:27:45.797" v="2659" actId="1076"/>
          <ac:spMkLst>
            <pc:docMk/>
            <pc:sldMk cId="3646062850" sldId="308"/>
            <ac:spMk id="29" creationId="{C886A5D0-13BE-E79D-82CC-9075AB839108}"/>
          </ac:spMkLst>
        </pc:spChg>
      </pc:sldChg>
      <pc:sldChg chg="addSp modSp mod ord">
        <pc:chgData name="Adam Seybert" userId="867ce9a3404be407" providerId="LiveId" clId="{14F943AD-2871-47B6-8207-358D651E61C1}" dt="2025-05-09T13:36:51.743" v="2928" actId="1076"/>
        <pc:sldMkLst>
          <pc:docMk/>
          <pc:sldMk cId="812651065" sldId="309"/>
        </pc:sldMkLst>
        <pc:spChg chg="add mod">
          <ac:chgData name="Adam Seybert" userId="867ce9a3404be407" providerId="LiveId" clId="{14F943AD-2871-47B6-8207-358D651E61C1}" dt="2025-05-09T13:36:51.743" v="2928" actId="1076"/>
          <ac:spMkLst>
            <pc:docMk/>
            <pc:sldMk cId="812651065" sldId="309"/>
            <ac:spMk id="4" creationId="{C7488100-E9B6-BDCE-3837-9942D8047444}"/>
          </ac:spMkLst>
        </pc:spChg>
        <pc:spChg chg="add mod">
          <ac:chgData name="Adam Seybert" userId="867ce9a3404be407" providerId="LiveId" clId="{14F943AD-2871-47B6-8207-358D651E61C1}" dt="2025-05-09T13:36:49.238" v="2927" actId="1076"/>
          <ac:spMkLst>
            <pc:docMk/>
            <pc:sldMk cId="812651065" sldId="309"/>
            <ac:spMk id="5" creationId="{880121D0-72C4-4CC4-C0F0-BB048CD9B9F8}"/>
          </ac:spMkLst>
        </pc:spChg>
        <pc:spChg chg="mod">
          <ac:chgData name="Adam Seybert" userId="867ce9a3404be407" providerId="LiveId" clId="{14F943AD-2871-47B6-8207-358D651E61C1}" dt="2025-05-09T13:36:23.692" v="2925" actId="113"/>
          <ac:spMkLst>
            <pc:docMk/>
            <pc:sldMk cId="812651065" sldId="309"/>
            <ac:spMk id="10" creationId="{1A39F3CB-319A-9703-48CC-E8DFAC94B995}"/>
          </ac:spMkLst>
        </pc:spChg>
        <pc:picChg chg="add mod">
          <ac:chgData name="Adam Seybert" userId="867ce9a3404be407" providerId="LiveId" clId="{14F943AD-2871-47B6-8207-358D651E61C1}" dt="2025-05-09T13:32:39.846" v="2843" actId="1076"/>
          <ac:picMkLst>
            <pc:docMk/>
            <pc:sldMk cId="812651065" sldId="309"/>
            <ac:picMk id="3" creationId="{ACF175B1-1636-7644-A78A-D1324EA64E69}"/>
          </ac:picMkLst>
        </pc:picChg>
      </pc:sldChg>
      <pc:sldChg chg="delSp modSp del mod ord modNotesTx">
        <pc:chgData name="Adam Seybert" userId="867ce9a3404be407" providerId="LiveId" clId="{14F943AD-2871-47B6-8207-358D651E61C1}" dt="2025-05-09T13:57:48.508" v="3086" actId="47"/>
        <pc:sldMkLst>
          <pc:docMk/>
          <pc:sldMk cId="194324290" sldId="312"/>
        </pc:sldMkLst>
        <pc:spChg chg="del mod">
          <ac:chgData name="Adam Seybert" userId="867ce9a3404be407" providerId="LiveId" clId="{14F943AD-2871-47B6-8207-358D651E61C1}" dt="2025-05-08T20:18:45.994" v="24"/>
          <ac:spMkLst>
            <pc:docMk/>
            <pc:sldMk cId="194324290" sldId="312"/>
            <ac:spMk id="3" creationId="{BD4F78E5-D13E-E2E0-7439-3919F1E2FD8F}"/>
          </ac:spMkLst>
        </pc:spChg>
        <pc:picChg chg="del">
          <ac:chgData name="Adam Seybert" userId="867ce9a3404be407" providerId="LiveId" clId="{14F943AD-2871-47B6-8207-358D651E61C1}" dt="2025-05-09T13:43:10.906" v="2972" actId="21"/>
          <ac:picMkLst>
            <pc:docMk/>
            <pc:sldMk cId="194324290" sldId="312"/>
            <ac:picMk id="8" creationId="{F30BE737-8920-D093-3BF1-34F1C7F243ED}"/>
          </ac:picMkLst>
        </pc:picChg>
      </pc:sldChg>
      <pc:sldChg chg="delSp modSp mod ord modNotesTx">
        <pc:chgData name="Adam Seybert" userId="867ce9a3404be407" providerId="LiveId" clId="{14F943AD-2871-47B6-8207-358D651E61C1}" dt="2025-05-09T13:41:29.112" v="2962"/>
        <pc:sldMkLst>
          <pc:docMk/>
          <pc:sldMk cId="79409128" sldId="313"/>
        </pc:sldMkLst>
        <pc:spChg chg="del mod">
          <ac:chgData name="Adam Seybert" userId="867ce9a3404be407" providerId="LiveId" clId="{14F943AD-2871-47B6-8207-358D651E61C1}" dt="2025-05-08T20:18:56.428" v="28"/>
          <ac:spMkLst>
            <pc:docMk/>
            <pc:sldMk cId="79409128" sldId="313"/>
            <ac:spMk id="3" creationId="{3401067C-05AA-A98D-490A-E849B0F61CDE}"/>
          </ac:spMkLst>
        </pc:spChg>
      </pc:sldChg>
      <pc:sldChg chg="delSp modSp mod ord modNotesTx">
        <pc:chgData name="Adam Seybert" userId="867ce9a3404be407" providerId="LiveId" clId="{14F943AD-2871-47B6-8207-358D651E61C1}" dt="2025-05-09T13:42:19.959" v="2966"/>
        <pc:sldMkLst>
          <pc:docMk/>
          <pc:sldMk cId="2508163100" sldId="314"/>
        </pc:sldMkLst>
        <pc:spChg chg="del mod">
          <ac:chgData name="Adam Seybert" userId="867ce9a3404be407" providerId="LiveId" clId="{14F943AD-2871-47B6-8207-358D651E61C1}" dt="2025-05-08T20:19:03.433" v="32"/>
          <ac:spMkLst>
            <pc:docMk/>
            <pc:sldMk cId="2508163100" sldId="314"/>
            <ac:spMk id="2" creationId="{C8218BE8-36D2-3D27-4785-53EC6C33F1EA}"/>
          </ac:spMkLst>
        </pc:spChg>
      </pc:sldChg>
      <pc:sldChg chg="ord">
        <pc:chgData name="Adam Seybert" userId="867ce9a3404be407" providerId="LiveId" clId="{14F943AD-2871-47B6-8207-358D651E61C1}" dt="2025-05-09T13:42:17.507" v="2964"/>
        <pc:sldMkLst>
          <pc:docMk/>
          <pc:sldMk cId="3456835465" sldId="315"/>
        </pc:sldMkLst>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modSp add mod ord">
        <pc:chgData name="Adam Seybert" userId="867ce9a3404be407" providerId="LiveId" clId="{14F943AD-2871-47B6-8207-358D651E61C1}" dt="2025-05-09T14:37:25.698" v="3567" actId="27636"/>
        <pc:sldMkLst>
          <pc:docMk/>
          <pc:sldMk cId="2218803179" sldId="320"/>
        </pc:sldMkLst>
        <pc:spChg chg="mod">
          <ac:chgData name="Adam Seybert" userId="867ce9a3404be407" providerId="LiveId" clId="{14F943AD-2871-47B6-8207-358D651E61C1}" dt="2025-05-09T14:37:25.698" v="3567" actId="27636"/>
          <ac:spMkLst>
            <pc:docMk/>
            <pc:sldMk cId="2218803179" sldId="320"/>
            <ac:spMk id="3" creationId="{7C5F7597-3B4B-57A6-418A-978FC7E71D05}"/>
          </ac:spMkLst>
        </pc:spChg>
      </pc:sldChg>
      <pc:sldChg chg="addSp delSp modSp mod ord">
        <pc:chgData name="Adam Seybert" userId="867ce9a3404be407" providerId="LiveId" clId="{14F943AD-2871-47B6-8207-358D651E61C1}" dt="2025-05-08T20:37:39.442" v="430" actId="1076"/>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spChg chg="del mod">
          <ac:chgData name="Adam Seybert" userId="867ce9a3404be407" providerId="LiveId" clId="{14F943AD-2871-47B6-8207-358D651E61C1}" dt="2025-05-08T20:26:11.461" v="84" actId="478"/>
          <ac:spMkLst>
            <pc:docMk/>
            <pc:sldMk cId="1335866689" sldId="323"/>
            <ac:spMk id="4" creationId="{743721C8-5363-FCD3-40FE-362EEF08919D}"/>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ord">
        <pc:chgData name="Adam Seybert" userId="867ce9a3404be407" providerId="LiveId" clId="{14F943AD-2871-47B6-8207-358D651E61C1}" dt="2025-05-09T14:43:41.791" v="3580" actId="20577"/>
        <pc:sldMkLst>
          <pc:docMk/>
          <pc:sldMk cId="3762331048" sldId="324"/>
        </pc:sldMkLst>
        <pc:spChg chg="mod">
          <ac:chgData name="Adam Seybert" userId="867ce9a3404be407" providerId="LiveId" clId="{14F943AD-2871-47B6-8207-358D651E61C1}" dt="2025-05-09T14:43:41.791" v="3580" actId="20577"/>
          <ac:spMkLst>
            <pc:docMk/>
            <pc:sldMk cId="3762331048" sldId="324"/>
            <ac:spMk id="2" creationId="{17112256-80A7-7048-B722-C5C1869ACCD2}"/>
          </ac:spMkLst>
        </pc:spChg>
      </pc:sldChg>
      <pc:sldChg chg="addSp delSp modSp mod chgLayout modNotesTx">
        <pc:chgData name="Adam Seybert" userId="867ce9a3404be407" providerId="LiveId" clId="{14F943AD-2871-47B6-8207-358D651E61C1}" dt="2025-05-09T13:13:28.269" v="2411" actId="20577"/>
        <pc:sldMkLst>
          <pc:docMk/>
          <pc:sldMk cId="3159523205" sldId="325"/>
        </pc:sldMkLst>
        <pc:spChg chg="del">
          <ac:chgData name="Adam Seybert" userId="867ce9a3404be407" providerId="LiveId" clId="{14F943AD-2871-47B6-8207-358D651E61C1}" dt="2025-05-09T12:49:32.613" v="1706" actId="21"/>
          <ac:spMkLst>
            <pc:docMk/>
            <pc:sldMk cId="3159523205" sldId="325"/>
            <ac:spMk id="5" creationId="{91E9EC84-791C-4BF5-E9AE-EEC9144D5DAA}"/>
          </ac:spMkLst>
        </pc:spChg>
        <pc:spChg chg="mod ord">
          <ac:chgData name="Adam Seybert" userId="867ce9a3404be407" providerId="LiveId" clId="{14F943AD-2871-47B6-8207-358D651E61C1}" dt="2025-05-08T21:16:49.782" v="1054" actId="700"/>
          <ac:spMkLst>
            <pc:docMk/>
            <pc:sldMk cId="3159523205" sldId="325"/>
            <ac:spMk id="8" creationId="{C1267083-3B20-B437-9F32-386708AE8A23}"/>
          </ac:spMkLst>
        </pc:spChg>
        <pc:spChg chg="mod ord">
          <ac:chgData name="Adam Seybert" userId="867ce9a3404be407" providerId="LiveId" clId="{14F943AD-2871-47B6-8207-358D651E61C1}" dt="2025-05-09T12:57:58.945" v="1803" actId="20577"/>
          <ac:spMkLst>
            <pc:docMk/>
            <pc:sldMk cId="3159523205" sldId="325"/>
            <ac:spMk id="10" creationId="{9649DC7A-22C1-674A-309B-E8990E85AC52}"/>
          </ac:spMkLst>
        </pc:spChg>
        <pc:picChg chg="add mod">
          <ac:chgData name="Adam Seybert" userId="867ce9a3404be407" providerId="LiveId" clId="{14F943AD-2871-47B6-8207-358D651E61C1}" dt="2025-05-09T13:10:26.912" v="1827" actId="14100"/>
          <ac:picMkLst>
            <pc:docMk/>
            <pc:sldMk cId="3159523205" sldId="325"/>
            <ac:picMk id="2" creationId="{3C6FD0CE-9225-18D4-4AF6-1FA5F14A11D5}"/>
          </ac:picMkLst>
        </pc:picChg>
      </pc:sldChg>
      <pc:sldChg chg="addSp delSp modSp mod ord">
        <pc:chgData name="Adam Seybert" userId="867ce9a3404be407" providerId="LiveId" clId="{14F943AD-2871-47B6-8207-358D651E61C1}" dt="2025-05-09T13:40:08.766" v="2955" actId="1076"/>
        <pc:sldMkLst>
          <pc:docMk/>
          <pc:sldMk cId="632629621" sldId="326"/>
        </pc:sldMkLst>
        <pc:spChg chg="mod">
          <ac:chgData name="Adam Seybert" userId="867ce9a3404be407" providerId="LiveId" clId="{14F943AD-2871-47B6-8207-358D651E61C1}" dt="2025-05-09T13:40:08.766" v="2955" actId="1076"/>
          <ac:spMkLst>
            <pc:docMk/>
            <pc:sldMk cId="632629621" sldId="326"/>
            <ac:spMk id="4" creationId="{06E70B5D-5904-DEFF-B5B0-2ECEE62F5C2C}"/>
          </ac:spMkLst>
        </pc:spChg>
        <pc:spChg chg="add mod">
          <ac:chgData name="Adam Seybert" userId="867ce9a3404be407" providerId="LiveId" clId="{14F943AD-2871-47B6-8207-358D651E61C1}" dt="2025-05-09T13:39:57.770" v="2954" actId="122"/>
          <ac:spMkLst>
            <pc:docMk/>
            <pc:sldMk cId="632629621" sldId="326"/>
            <ac:spMk id="5" creationId="{37899AAC-2EA6-1429-328D-9EE2FC016A48}"/>
          </ac:spMkLst>
        </pc:spChg>
        <pc:spChg chg="del mod">
          <ac:chgData name="Adam Seybert" userId="867ce9a3404be407" providerId="LiveId" clId="{14F943AD-2871-47B6-8207-358D651E61C1}" dt="2025-05-09T13:14:12.879" v="2412" actId="21"/>
          <ac:spMkLst>
            <pc:docMk/>
            <pc:sldMk cId="632629621" sldId="326"/>
            <ac:spMk id="6" creationId="{C582B6EC-3A6C-9BBE-6FB3-ADD01F367955}"/>
          </ac:spMkLst>
        </pc:spChg>
      </pc:sldChg>
      <pc:sldChg chg="addSp delSp modSp del mod">
        <pc:chgData name="Adam Seybert" userId="867ce9a3404be407" providerId="LiveId" clId="{14F943AD-2871-47B6-8207-358D651E61C1}" dt="2025-05-08T20:23:26.263" v="54" actId="47"/>
        <pc:sldMkLst>
          <pc:docMk/>
          <pc:sldMk cId="3613207295" sldId="327"/>
        </pc:sldMkLst>
        <pc:spChg chg="del">
          <ac:chgData name="Adam Seybert" userId="867ce9a3404be407" providerId="LiveId" clId="{14F943AD-2871-47B6-8207-358D651E61C1}" dt="2025-05-08T20:23:24.401" v="53" actId="478"/>
          <ac:spMkLst>
            <pc:docMk/>
            <pc:sldMk cId="3613207295" sldId="327"/>
            <ac:spMk id="4" creationId="{5139C707-4F36-5694-F740-D609F3B0112E}"/>
          </ac:spMkLst>
        </pc:spChg>
        <pc:spChg chg="add mod">
          <ac:chgData name="Adam Seybert" userId="867ce9a3404be407" providerId="LiveId" clId="{14F943AD-2871-47B6-8207-358D651E61C1}" dt="2025-05-08T20:23:24.401" v="53" actId="478"/>
          <ac:spMkLst>
            <pc:docMk/>
            <pc:sldMk cId="3613207295" sldId="327"/>
            <ac:spMk id="5" creationId="{7F5079B7-ABB3-DE2C-C6CB-E5272BA9769C}"/>
          </ac:spMkLst>
        </pc:spChg>
      </pc:sldChg>
      <pc:sldChg chg="addSp modSp del mod ord modNotesTx">
        <pc:chgData name="Adam Seybert" userId="867ce9a3404be407" providerId="LiveId" clId="{14F943AD-2871-47B6-8207-358D651E61C1}" dt="2025-05-09T14:00:01.760" v="3101" actId="2696"/>
        <pc:sldMkLst>
          <pc:docMk/>
          <pc:sldMk cId="993337450" sldId="328"/>
        </pc:sldMkLst>
        <pc:spChg chg="mod">
          <ac:chgData name="Adam Seybert" userId="867ce9a3404be407" providerId="LiveId" clId="{14F943AD-2871-47B6-8207-358D651E61C1}" dt="2025-05-09T13:44:30.345" v="2992" actId="27636"/>
          <ac:spMkLst>
            <pc:docMk/>
            <pc:sldMk cId="993337450" sldId="328"/>
            <ac:spMk id="4" creationId="{8A4B02F0-3E99-8A21-0DDB-28E25D3F195C}"/>
          </ac:spMkLst>
        </pc:spChg>
        <pc:spChg chg="add mod">
          <ac:chgData name="Adam Seybert" userId="867ce9a3404be407" providerId="LiveId" clId="{14F943AD-2871-47B6-8207-358D651E61C1}" dt="2025-05-09T13:45:08.533" v="2994" actId="1076"/>
          <ac:spMkLst>
            <pc:docMk/>
            <pc:sldMk cId="993337450" sldId="328"/>
            <ac:spMk id="6" creationId="{2287114C-D338-028A-C186-E1A55B6596FA}"/>
          </ac:spMkLst>
        </pc:spChg>
        <pc:spChg chg="add mod">
          <ac:chgData name="Adam Seybert" userId="867ce9a3404be407" providerId="LiveId" clId="{14F943AD-2871-47B6-8207-358D651E61C1}" dt="2025-05-09T13:46:01.267" v="3032" actId="1076"/>
          <ac:spMkLst>
            <pc:docMk/>
            <pc:sldMk cId="993337450" sldId="328"/>
            <ac:spMk id="8" creationId="{753A52A1-C4B9-5133-B6E7-78DD32281CA3}"/>
          </ac:spMkLst>
        </pc:spChg>
        <pc:picChg chg="add mod">
          <ac:chgData name="Adam Seybert" userId="867ce9a3404be407" providerId="LiveId" clId="{14F943AD-2871-47B6-8207-358D651E61C1}" dt="2025-05-09T13:45:08.533" v="2994" actId="1076"/>
          <ac:picMkLst>
            <pc:docMk/>
            <pc:sldMk cId="993337450" sldId="328"/>
            <ac:picMk id="5" creationId="{415D19F4-ED3A-8C15-C7EE-E2F30BDF66DB}"/>
          </ac:picMkLst>
        </pc:picChg>
        <pc:picChg chg="add mod">
          <ac:chgData name="Adam Seybert" userId="867ce9a3404be407" providerId="LiveId" clId="{14F943AD-2871-47B6-8207-358D651E61C1}" dt="2025-05-09T13:46:06.277" v="3034" actId="1076"/>
          <ac:picMkLst>
            <pc:docMk/>
            <pc:sldMk cId="993337450" sldId="328"/>
            <ac:picMk id="7" creationId="{4B4B9B03-5CD4-C0BD-D602-2D9C55652D9F}"/>
          </ac:picMkLst>
        </pc:picChg>
      </pc:sldChg>
      <pc:sldChg chg="add">
        <pc:chgData name="Adam Seybert" userId="867ce9a3404be407" providerId="LiveId" clId="{14F943AD-2871-47B6-8207-358D651E61C1}" dt="2025-05-09T14:00:11.235" v="3102"/>
        <pc:sldMkLst>
          <pc:docMk/>
          <pc:sldMk cId="2622093017" sldId="328"/>
        </pc:sldMkLst>
      </pc:sldChg>
      <pc:sldChg chg="addSp modSp mod ord modNotesTx">
        <pc:chgData name="Adam Seybert" userId="867ce9a3404be407" providerId="LiveId" clId="{14F943AD-2871-47B6-8207-358D651E61C1}" dt="2025-05-09T13:27:15.363" v="2640"/>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ord">
        <pc:chgData name="Adam Seybert" userId="867ce9a3404be407" providerId="LiveId" clId="{14F943AD-2871-47B6-8207-358D651E61C1}" dt="2025-05-09T13:27:15.363" v="2640"/>
        <pc:sldMkLst>
          <pc:docMk/>
          <pc:sldMk cId="1367443690" sldId="330"/>
        </pc:sldMkLst>
      </pc:sldChg>
      <pc:sldChg chg="addSp delSp modSp del mod">
        <pc:chgData name="Adam Seybert" userId="867ce9a3404be407" providerId="LiveId" clId="{14F943AD-2871-47B6-8207-358D651E61C1}" dt="2025-05-08T20:37:47.391" v="431" actId="47"/>
        <pc:sldMkLst>
          <pc:docMk/>
          <pc:sldMk cId="654381154" sldId="332"/>
        </pc:sldMkLst>
        <pc:picChg chg="add del mod">
          <ac:chgData name="Adam Seybert" userId="867ce9a3404be407" providerId="LiveId" clId="{14F943AD-2871-47B6-8207-358D651E61C1}" dt="2025-05-08T20:26:06.683" v="82" actId="21"/>
          <ac:picMkLst>
            <pc:docMk/>
            <pc:sldMk cId="654381154" sldId="332"/>
            <ac:picMk id="4" creationId="{6C36A7BB-EE16-EACB-4FDD-6E9685AD88CF}"/>
          </ac:picMkLst>
        </pc:picChg>
        <pc:picChg chg="del">
          <ac:chgData name="Adam Seybert" userId="867ce9a3404be407" providerId="LiveId" clId="{14F943AD-2871-47B6-8207-358D651E61C1}" dt="2025-05-08T20:23:06.280" v="47" actId="478"/>
          <ac:picMkLst>
            <pc:docMk/>
            <pc:sldMk cId="654381154" sldId="332"/>
            <ac:picMk id="8" creationId="{9307FD81-23D0-3541-B863-5D38D344A411}"/>
          </ac:picMkLst>
        </pc:picChg>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ord modShow">
        <pc:chgData name="Adam Seybert" userId="867ce9a3404be407" providerId="LiveId" clId="{14F943AD-2871-47B6-8207-358D651E61C1}" dt="2025-05-09T13:57:29.418" v="3085"/>
        <pc:sldMkLst>
          <pc:docMk/>
          <pc:sldMk cId="751676136" sldId="335"/>
        </pc:sldMkLst>
      </pc:sldChg>
      <pc:sldChg chg="modSp mod ord modShow">
        <pc:chgData name="Adam Seybert" userId="867ce9a3404be407" providerId="LiveId" clId="{14F943AD-2871-47B6-8207-358D651E61C1}" dt="2025-05-09T13:57:29.418" v="3085"/>
        <pc:sldMkLst>
          <pc:docMk/>
          <pc:sldMk cId="1481672709" sldId="336"/>
        </pc:sldMkLst>
        <pc:grpChg chg="mod">
          <ac:chgData name="Adam Seybert" userId="867ce9a3404be407" providerId="LiveId" clId="{14F943AD-2871-47B6-8207-358D651E61C1}" dt="2025-05-09T13:48:01.354" v="3059" actId="14100"/>
          <ac:grpSpMkLst>
            <pc:docMk/>
            <pc:sldMk cId="1481672709" sldId="336"/>
            <ac:grpSpMk id="21" creationId="{97BC313C-CA96-D21D-DA3F-77529D74D6F7}"/>
          </ac:grpSpMkLst>
        </pc:grpChg>
      </pc:sldChg>
      <pc:sldChg chg="del">
        <pc:chgData name="Adam Seybert" userId="867ce9a3404be407" providerId="LiveId" clId="{14F943AD-2871-47B6-8207-358D651E61C1}" dt="2025-05-08T20:23:29.038" v="56" actId="47"/>
        <pc:sldMkLst>
          <pc:docMk/>
          <pc:sldMk cId="1409491725" sldId="337"/>
        </pc:sldMkLst>
      </pc:sldChg>
      <pc:sldChg chg="addSp delSp modSp add mod modAnim">
        <pc:chgData name="Adam Seybert" userId="867ce9a3404be407" providerId="LiveId" clId="{14F943AD-2871-47B6-8207-358D651E61C1}" dt="2025-05-09T14:19:55.313" v="3422" actId="478"/>
        <pc:sldMkLst>
          <pc:docMk/>
          <pc:sldMk cId="1435602682" sldId="338"/>
        </pc:sldMkLst>
        <pc:spChg chg="add del">
          <ac:chgData name="Adam Seybert" userId="867ce9a3404be407" providerId="LiveId" clId="{14F943AD-2871-47B6-8207-358D651E61C1}" dt="2025-05-09T14:19:48.292" v="3420" actId="22"/>
          <ac:spMkLst>
            <pc:docMk/>
            <pc:sldMk cId="1435602682" sldId="338"/>
            <ac:spMk id="4" creationId="{E24A7F49-B09E-E9CC-5E87-8ACB8F48FE93}"/>
          </ac:spMkLst>
        </pc:spChg>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9T14:19:42.135" v="3418" actId="14100"/>
          <ac:picMkLst>
            <pc:docMk/>
            <pc:sldMk cId="1435602682" sldId="338"/>
            <ac:picMk id="8" creationId="{D6639812-D199-4E03-7A25-4F6CA0A0F739}"/>
          </ac:picMkLst>
        </pc:picChg>
        <pc:picChg chg="del mod">
          <ac:chgData name="Adam Seybert" userId="867ce9a3404be407" providerId="LiveId" clId="{14F943AD-2871-47B6-8207-358D651E61C1}" dt="2025-05-09T14:19:55.313" v="3422" actId="478"/>
          <ac:picMkLst>
            <pc:docMk/>
            <pc:sldMk cId="1435602682" sldId="338"/>
            <ac:picMk id="12" creationId="{109ACD39-4782-A292-BB6D-9107DE86DED4}"/>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modSp add mod modAnim">
        <pc:chgData name="Adam Seybert" userId="867ce9a3404be407" providerId="LiveId" clId="{14F943AD-2871-47B6-8207-358D651E61C1}" dt="2025-05-08T20:48:07.315" v="73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ac:chgData name="Adam Seybert" userId="867ce9a3404be407" providerId="LiveId" clId="{14F943AD-2871-47B6-8207-358D651E61C1}" dt="2025-05-08T20:48:00.804" v="735" actId="14100"/>
          <ac:spMkLst>
            <pc:docMk/>
            <pc:sldMk cId="1612192752" sldId="339"/>
            <ac:spMk id="5" creationId="{0BEE1C2B-5CA3-0CED-BF7F-4F36C6815802}"/>
          </ac:spMkLst>
        </pc:spChg>
      </pc:sldChg>
      <pc:sldChg chg="delSp modSp add mod">
        <pc:chgData name="Adam Seybert" userId="867ce9a3404be407" providerId="LiveId" clId="{14F943AD-2871-47B6-8207-358D651E61C1}" dt="2025-05-09T14:17:29.543" v="3405" actId="2711"/>
        <pc:sldMkLst>
          <pc:docMk/>
          <pc:sldMk cId="1345177637" sldId="340"/>
        </pc:sldMkLst>
        <pc:spChg chg="del mod">
          <ac:chgData name="Adam Seybert" userId="867ce9a3404be407" providerId="LiveId" clId="{14F943AD-2871-47B6-8207-358D651E61C1}" dt="2025-05-08T20:35:18.599" v="353" actId="478"/>
          <ac:spMkLst>
            <pc:docMk/>
            <pc:sldMk cId="1345177637" sldId="340"/>
            <ac:spMk id="6" creationId="{89CA250B-321E-4706-2AAF-7678E3688F9A}"/>
          </ac:spMkLst>
        </pc:spChg>
        <pc:graphicFrameChg chg="mod">
          <ac:chgData name="Adam Seybert" userId="867ce9a3404be407" providerId="LiveId" clId="{14F943AD-2871-47B6-8207-358D651E61C1}" dt="2025-05-09T14:17:29.543" v="3405" actId="2711"/>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modSp mod ord">
        <pc:chgData name="Adam Seybert" userId="867ce9a3404be407" providerId="LiveId" clId="{14F943AD-2871-47B6-8207-358D651E61C1}" dt="2025-05-09T14:04:46.759" v="3220" actId="20578"/>
        <pc:sldMkLst>
          <pc:docMk/>
          <pc:sldMk cId="464567752" sldId="342"/>
        </pc:sldMkLst>
        <pc:spChg chg="mod">
          <ac:chgData name="Adam Seybert" userId="867ce9a3404be407" providerId="LiveId" clId="{14F943AD-2871-47B6-8207-358D651E61C1}" dt="2025-05-09T14:04:46.759" v="3220" actId="20578"/>
          <ac:spMkLst>
            <pc:docMk/>
            <pc:sldMk cId="464567752" sldId="342"/>
            <ac:spMk id="9" creationId="{DCCEA306-8D85-08EC-3385-ABABCE003C8B}"/>
          </ac:spMkLst>
        </pc:spChg>
      </pc:sldChg>
      <pc:sldChg chg="addSp delSp modSp mod">
        <pc:chgData name="Adam Seybert" userId="867ce9a3404be407" providerId="LiveId" clId="{14F943AD-2871-47B6-8207-358D651E61C1}" dt="2025-05-09T14:57:08.264" v="4239"/>
        <pc:sldMkLst>
          <pc:docMk/>
          <pc:sldMk cId="3860344414" sldId="343"/>
        </pc:sldMkLst>
        <pc:spChg chg="mod">
          <ac:chgData name="Adam Seybert" userId="867ce9a3404be407" providerId="LiveId" clId="{14F943AD-2871-47B6-8207-358D651E61C1}" dt="2025-05-09T14:48:26.408" v="3772" actId="21"/>
          <ac:spMkLst>
            <pc:docMk/>
            <pc:sldMk cId="3860344414" sldId="343"/>
            <ac:spMk id="4" creationId="{8BCAEBBA-9FBB-8975-DE53-BC7013FA02F4}"/>
          </ac:spMkLst>
        </pc:spChg>
        <pc:spChg chg="add del">
          <ac:chgData name="Adam Seybert" userId="867ce9a3404be407" providerId="LiveId" clId="{14F943AD-2871-47B6-8207-358D651E61C1}" dt="2025-05-09T14:48:32.056" v="3774" actId="12084"/>
          <ac:spMkLst>
            <pc:docMk/>
            <pc:sldMk cId="3860344414" sldId="343"/>
            <ac:spMk id="6" creationId="{8D1AADBC-852F-91BC-47BA-2BA0204D6082}"/>
          </ac:spMkLst>
        </pc:spChg>
        <pc:graphicFrameChg chg="add del mod modGraphic">
          <ac:chgData name="Adam Seybert" userId="867ce9a3404be407" providerId="LiveId" clId="{14F943AD-2871-47B6-8207-358D651E61C1}" dt="2025-05-09T14:56:51.699" v="4236" actId="21"/>
          <ac:graphicFrameMkLst>
            <pc:docMk/>
            <pc:sldMk cId="3860344414" sldId="343"/>
            <ac:graphicFrameMk id="7" creationId="{8F27085B-7407-264C-DAFB-049F85D4C2C7}"/>
          </ac:graphicFrameMkLst>
        </pc:graphicFrameChg>
        <pc:graphicFrameChg chg="add mod">
          <ac:chgData name="Adam Seybert" userId="867ce9a3404be407" providerId="LiveId" clId="{14F943AD-2871-47B6-8207-358D651E61C1}" dt="2025-05-09T14:57:08.264" v="4239"/>
          <ac:graphicFrameMkLst>
            <pc:docMk/>
            <pc:sldMk cId="3860344414" sldId="343"/>
            <ac:graphicFrameMk id="8" creationId="{8F27085B-7407-264C-DAFB-049F85D4C2C7}"/>
          </ac:graphicFrameMkLst>
        </pc:graphicFrameChg>
      </pc:sldChg>
      <pc:sldChg chg="add">
        <pc:chgData name="Adam Seybert" userId="867ce9a3404be407" providerId="LiveId" clId="{14F943AD-2871-47B6-8207-358D651E61C1}" dt="2025-05-09T14:38:42.772" v="3569"/>
        <pc:sldMkLst>
          <pc:docMk/>
          <pc:sldMk cId="209791308" sldId="344"/>
        </pc:sldMkLst>
      </pc:sldChg>
      <pc:sldChg chg="addSp delSp modSp del mod ord modNotesTx">
        <pc:chgData name="Adam Seybert" userId="867ce9a3404be407" providerId="LiveId" clId="{14F943AD-2871-47B6-8207-358D651E61C1}" dt="2025-05-09T14:38:31.283" v="3568" actId="2696"/>
        <pc:sldMkLst>
          <pc:docMk/>
          <pc:sldMk cId="2872039483" sldId="344"/>
        </pc:sldMkLst>
        <pc:spChg chg="mod">
          <ac:chgData name="Adam Seybert" userId="867ce9a3404be407" providerId="LiveId" clId="{14F943AD-2871-47B6-8207-358D651E61C1}" dt="2025-05-09T13:59:17.903" v="3100" actId="113"/>
          <ac:spMkLst>
            <pc:docMk/>
            <pc:sldMk cId="2872039483" sldId="344"/>
            <ac:spMk id="4" creationId="{C8A1DEA2-8150-FE51-8A46-97A81AFC346E}"/>
          </ac:spMkLst>
        </pc:spChg>
        <pc:picChg chg="add mod">
          <ac:chgData name="Adam Seybert" userId="867ce9a3404be407" providerId="LiveId" clId="{14F943AD-2871-47B6-8207-358D651E61C1}" dt="2025-05-09T13:58:38.271" v="3091" actId="14100"/>
          <ac:picMkLst>
            <pc:docMk/>
            <pc:sldMk cId="2872039483" sldId="344"/>
            <ac:picMk id="6" creationId="{31B4893E-0520-4468-B4C9-2BFCCE6D810F}"/>
          </ac:picMkLst>
        </pc:picChg>
        <pc:picChg chg="add del mod">
          <ac:chgData name="Adam Seybert" userId="867ce9a3404be407" providerId="LiveId" clId="{14F943AD-2871-47B6-8207-358D651E61C1}" dt="2025-05-09T13:43:47.382" v="2983" actId="478"/>
          <ac:picMkLst>
            <pc:docMk/>
            <pc:sldMk cId="2872039483" sldId="344"/>
            <ac:picMk id="8" creationId="{F30BE737-8920-D093-3BF1-34F1C7F243ED}"/>
          </ac:picMkLst>
        </pc:picChg>
      </pc:sldChg>
      <pc:sldChg chg="addSp delSp modSp new mod modClrScheme chgLayout modNotesTx">
        <pc:chgData name="Adam Seybert" userId="867ce9a3404be407" providerId="LiveId" clId="{14F943AD-2871-47B6-8207-358D651E61C1}" dt="2025-05-09T16:02:01.047" v="5092" actId="1076"/>
        <pc:sldMkLst>
          <pc:docMk/>
          <pc:sldMk cId="1114065390" sldId="345"/>
        </pc:sldMkLst>
        <pc:spChg chg="del">
          <ac:chgData name="Adam Seybert" userId="867ce9a3404be407" providerId="LiveId" clId="{14F943AD-2871-47B6-8207-358D651E61C1}" dt="2025-05-08T20:23:37.991" v="58" actId="700"/>
          <ac:spMkLst>
            <pc:docMk/>
            <pc:sldMk cId="1114065390" sldId="345"/>
            <ac:spMk id="2" creationId="{16C38FDF-18FE-2BDD-2838-4EC57C9EC9DE}"/>
          </ac:spMkLst>
        </pc:spChg>
        <pc:spChg chg="add mod">
          <ac:chgData name="Adam Seybert" userId="867ce9a3404be407" providerId="LiveId" clId="{14F943AD-2871-47B6-8207-358D651E61C1}" dt="2025-05-09T01:23:15.502" v="1495" actId="20577"/>
          <ac:spMkLst>
            <pc:docMk/>
            <pc:sldMk cId="1114065390" sldId="345"/>
            <ac:spMk id="3" creationId="{840F90D3-8A18-BBD4-7C69-C85733376EBC}"/>
          </ac:spMkLst>
        </pc:spChg>
        <pc:spChg chg="add del mod">
          <ac:chgData name="Adam Seybert" userId="867ce9a3404be407" providerId="LiveId" clId="{14F943AD-2871-47B6-8207-358D651E61C1}" dt="2025-05-09T01:06:08.960" v="1061" actId="478"/>
          <ac:spMkLst>
            <pc:docMk/>
            <pc:sldMk cId="1114065390" sldId="345"/>
            <ac:spMk id="4" creationId="{FC59A0E9-8851-9674-F63A-AAD64A6C0281}"/>
          </ac:spMkLst>
        </pc:spChg>
        <pc:spChg chg="add mod">
          <ac:chgData name="Adam Seybert" userId="867ce9a3404be407" providerId="LiveId" clId="{14F943AD-2871-47B6-8207-358D651E61C1}" dt="2025-05-09T16:02:01.047" v="5092" actId="1076"/>
          <ac:spMkLst>
            <pc:docMk/>
            <pc:sldMk cId="1114065390" sldId="345"/>
            <ac:spMk id="6" creationId="{991892A5-DFEB-3E54-42B5-071ACAE34EBC}"/>
          </ac:spMkLst>
        </pc:spChg>
        <pc:spChg chg="add mod">
          <ac:chgData name="Adam Seybert" userId="867ce9a3404be407" providerId="LiveId" clId="{14F943AD-2871-47B6-8207-358D651E61C1}" dt="2025-05-09T16:02:01.047" v="5092" actId="1076"/>
          <ac:spMkLst>
            <pc:docMk/>
            <pc:sldMk cId="1114065390" sldId="345"/>
            <ac:spMk id="10" creationId="{C233B477-99FB-B351-4997-C805D5AE659F}"/>
          </ac:spMkLst>
        </pc:spChg>
        <pc:spChg chg="add mod">
          <ac:chgData name="Adam Seybert" userId="867ce9a3404be407" providerId="LiveId" clId="{14F943AD-2871-47B6-8207-358D651E61C1}" dt="2025-05-09T16:02:01.047" v="5092" actId="1076"/>
          <ac:spMkLst>
            <pc:docMk/>
            <pc:sldMk cId="1114065390" sldId="345"/>
            <ac:spMk id="11" creationId="{0A4C90B9-7F50-7662-6F83-357B13AE0F1C}"/>
          </ac:spMkLst>
        </pc:spChg>
        <pc:cxnChg chg="add mod">
          <ac:chgData name="Adam Seybert" userId="867ce9a3404be407" providerId="LiveId" clId="{14F943AD-2871-47B6-8207-358D651E61C1}" dt="2025-05-09T16:02:01.047" v="5092" actId="1076"/>
          <ac:cxnSpMkLst>
            <pc:docMk/>
            <pc:sldMk cId="1114065390" sldId="345"/>
            <ac:cxnSpMk id="8" creationId="{F2AA45A6-DD58-7CB5-6649-96FDF6B1F085}"/>
          </ac:cxnSpMkLst>
        </pc:cxnChg>
        <pc:cxnChg chg="add mod">
          <ac:chgData name="Adam Seybert" userId="867ce9a3404be407" providerId="LiveId" clId="{14F943AD-2871-47B6-8207-358D651E61C1}" dt="2025-05-09T16:02:01.047" v="5092"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mod modClrScheme chgLayout">
        <pc:chgData name="Adam Seybert" userId="867ce9a3404be407" providerId="LiveId" clId="{14F943AD-2871-47B6-8207-358D651E61C1}" dt="2025-05-08T20:38:26.297" v="487" actId="20577"/>
        <pc:sldMkLst>
          <pc:docMk/>
          <pc:sldMk cId="3625335236" sldId="346"/>
        </pc:sldMkLst>
        <pc:spChg chg="del mod ord">
          <ac:chgData name="Adam Seybert" userId="867ce9a3404be407" providerId="LiveId" clId="{14F943AD-2871-47B6-8207-358D651E61C1}" dt="2025-05-08T20:38:18.670" v="468" actId="700"/>
          <ac:spMkLst>
            <pc:docMk/>
            <pc:sldMk cId="3625335236" sldId="346"/>
            <ac:spMk id="2" creationId="{36DB42F2-8124-2EE1-D43E-F5B380B50691}"/>
          </ac:spMkLst>
        </pc:spChg>
        <pc:spChg chg="add mod ord">
          <ac:chgData name="Adam Seybert" userId="867ce9a3404be407" providerId="LiveId" clId="{14F943AD-2871-47B6-8207-358D651E61C1}" dt="2025-05-08T20:38:26.297" v="487" actId="20577"/>
          <ac:spMkLst>
            <pc:docMk/>
            <pc:sldMk cId="3625335236" sldId="346"/>
            <ac:spMk id="3" creationId="{D3FCED87-91B8-D04D-7E9C-E08BA15D43CF}"/>
          </ac:spMkLst>
        </pc:spChg>
        <pc:spChg chg="add mod ord">
          <ac:chgData name="Adam Seybert" userId="867ce9a3404be407" providerId="LiveId" clId="{14F943AD-2871-47B6-8207-358D651E61C1}" dt="2025-05-08T20:38:18.670" v="468" actId="700"/>
          <ac:spMkLst>
            <pc:docMk/>
            <pc:sldMk cId="3625335236" sldId="346"/>
            <ac:spMk id="4" creationId="{09141DAC-097B-C6BF-85AD-5994B6C1DC04}"/>
          </ac:spMkLst>
        </pc:spChg>
      </pc:sldChg>
      <pc:sldChg chg="addSp delSp modSp new mod modClrScheme chgLayout">
        <pc:chgData name="Adam Seybert" userId="867ce9a3404be407" providerId="LiveId" clId="{14F943AD-2871-47B6-8207-358D651E61C1}" dt="2025-05-08T20:40:37.331" v="535" actId="14100"/>
        <pc:sldMkLst>
          <pc:docMk/>
          <pc:sldMk cId="2540502129" sldId="347"/>
        </pc:sldMkLst>
        <pc:spChg chg="del">
          <ac:chgData name="Adam Seybert" userId="867ce9a3404be407" providerId="LiveId" clId="{14F943AD-2871-47B6-8207-358D651E61C1}" dt="2025-05-08T20:40:03.666" v="518" actId="700"/>
          <ac:spMkLst>
            <pc:docMk/>
            <pc:sldMk cId="2540502129" sldId="347"/>
            <ac:spMk id="2" creationId="{27A71375-6221-371E-672C-983F459FA690}"/>
          </ac:spMkLst>
        </pc:spChg>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spChg chg="add del mod">
          <ac:chgData name="Adam Seybert" userId="867ce9a3404be407" providerId="LiveId" clId="{14F943AD-2871-47B6-8207-358D651E61C1}" dt="2025-05-08T20:40:19.035" v="532" actId="478"/>
          <ac:spMkLst>
            <pc:docMk/>
            <pc:sldMk cId="2540502129" sldId="347"/>
            <ac:spMk id="4" creationId="{FA2536BF-20C7-6686-0914-3143B3A3371A}"/>
          </ac:spMkLst>
        </pc:spChg>
        <pc:picChg chg="add mod">
          <ac:chgData name="Adam Seybert" userId="867ce9a3404be407" providerId="LiveId" clId="{14F943AD-2871-47B6-8207-358D651E61C1}" dt="2025-05-08T20:40:37.331" v="535" actId="14100"/>
          <ac:picMkLst>
            <pc:docMk/>
            <pc:sldMk cId="2540502129" sldId="347"/>
            <ac:picMk id="6" creationId="{558DF788-7089-43E7-6685-058745DAAEBD}"/>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chgLayout">
        <pc:chgData name="Adam Seybert" userId="867ce9a3404be407" providerId="LiveId" clId="{14F943AD-2871-47B6-8207-358D651E61C1}" dt="2025-05-08T20:43:32.117" v="601" actId="207"/>
        <pc:sldMkLst>
          <pc:docMk/>
          <pc:sldMk cId="1984454509" sldId="349"/>
        </pc:sldMkLst>
        <pc:spChg chg="add del mod ord">
          <ac:chgData name="Adam Seybert" userId="867ce9a3404be407" providerId="LiveId" clId="{14F943AD-2871-47B6-8207-358D651E61C1}" dt="2025-05-08T20:42:20.076" v="540" actId="700"/>
          <ac:spMkLst>
            <pc:docMk/>
            <pc:sldMk cId="1984454509" sldId="349"/>
            <ac:spMk id="2" creationId="{5FDE9656-C426-8461-8542-91CFB5F8C44B}"/>
          </ac:spMkLst>
        </pc:spChg>
        <pc:spChg chg="add del mod ord">
          <ac:chgData name="Adam Seybert" userId="867ce9a3404be407" providerId="LiveId" clId="{14F943AD-2871-47B6-8207-358D651E61C1}" dt="2025-05-08T20:42:13.987" v="539" actId="478"/>
          <ac:spMkLst>
            <pc:docMk/>
            <pc:sldMk cId="1984454509" sldId="349"/>
            <ac:spMk id="3" creationId="{590C1F76-BBE8-11AA-B374-1EBDCDFCF80C}"/>
          </ac:spMkLst>
        </pc:spChg>
        <pc:spChg chg="add del mod ord">
          <ac:chgData name="Adam Seybert" userId="867ce9a3404be407" providerId="LiveId" clId="{14F943AD-2871-47B6-8207-358D651E61C1}" dt="2025-05-08T20:42:37.485" v="541" actId="700"/>
          <ac:spMkLst>
            <pc:docMk/>
            <pc:sldMk cId="1984454509" sldId="349"/>
            <ac:spMk id="5" creationId="{D3F26D3E-EE90-66A4-5900-D88E8A8A03BE}"/>
          </ac:spMkLst>
        </pc:spChg>
        <pc:spChg chg="add mod ord">
          <ac:chgData name="Adam Seybert" userId="867ce9a3404be407" providerId="LiveId" clId="{14F943AD-2871-47B6-8207-358D651E61C1}" dt="2025-05-08T20:42:53.980" v="589" actId="20577"/>
          <ac:spMkLst>
            <pc:docMk/>
            <pc:sldMk cId="1984454509" sldId="349"/>
            <ac:spMk id="7" creationId="{44213F25-40C8-EC56-184B-DF4E991B1AAC}"/>
          </ac:spMkLst>
        </pc:spChg>
        <pc:spChg chg="add del mod ord">
          <ac:chgData name="Adam Seybert" userId="867ce9a3404be407" providerId="LiveId" clId="{14F943AD-2871-47B6-8207-358D651E61C1}" dt="2025-05-08T20:43:02.361" v="591" actId="478"/>
          <ac:spMkLst>
            <pc:docMk/>
            <pc:sldMk cId="1984454509" sldId="349"/>
            <ac:spMk id="9" creationId="{4046DDC0-AE00-43A8-7D6C-BFCC39DF313A}"/>
          </ac:spMkLst>
        </pc:spChg>
        <pc:spChg chg="add del mod ord">
          <ac:chgData name="Adam Seybert" userId="867ce9a3404be407" providerId="LiveId" clId="{14F943AD-2871-47B6-8207-358D651E61C1}" dt="2025-05-08T20:42:59.073" v="590" actId="478"/>
          <ac:spMkLst>
            <pc:docMk/>
            <pc:sldMk cId="1984454509" sldId="349"/>
            <ac:spMk id="11" creationId="{1F1E0B95-AE21-D8B6-A5C2-6517C0FCF93C}"/>
          </ac:spMkLst>
        </pc:s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modClrScheme chgLayout">
        <pc:chgData name="Adam Seybert" userId="867ce9a3404be407" providerId="LiveId" clId="{14F943AD-2871-47B6-8207-358D651E61C1}" dt="2025-05-08T20:44:43.267" v="649" actId="1076"/>
        <pc:sldMkLst>
          <pc:docMk/>
          <pc:sldMk cId="1527257323" sldId="350"/>
        </pc:sldMkLst>
        <pc:spChg chg="del">
          <ac:chgData name="Adam Seybert" userId="867ce9a3404be407" providerId="LiveId" clId="{14F943AD-2871-47B6-8207-358D651E61C1}" dt="2025-05-08T20:43:41.206" v="603" actId="478"/>
          <ac:spMkLst>
            <pc:docMk/>
            <pc:sldMk cId="1527257323" sldId="350"/>
            <ac:spMk id="3" creationId="{2DBF7048-256B-4AB3-3408-F095207D5E42}"/>
          </ac:spMkLst>
        </pc:spChg>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add del mod ord">
          <ac:chgData name="Adam Seybert" userId="867ce9a3404be407" providerId="LiveId" clId="{14F943AD-2871-47B6-8207-358D651E61C1}" dt="2025-05-08T20:43:46.329" v="606" actId="478"/>
          <ac:spMkLst>
            <pc:docMk/>
            <pc:sldMk cId="1527257323" sldId="350"/>
            <ac:spMk id="5" creationId="{D084E11E-3B70-8064-411A-C0696D85CC95}"/>
          </ac:spMkLst>
        </pc:spChg>
        <pc:spChg chg="del">
          <ac:chgData name="Adam Seybert" userId="867ce9a3404be407" providerId="LiveId" clId="{14F943AD-2871-47B6-8207-358D651E61C1}" dt="2025-05-08T20:43:42.997" v="604" actId="478"/>
          <ac:spMkLst>
            <pc:docMk/>
            <pc:sldMk cId="1527257323" sldId="350"/>
            <ac:spMk id="6" creationId="{EBCDB2C2-446A-1497-6C03-61C0636E2F1A}"/>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8T20:44:23.472" v="644" actId="1076"/>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pc:chgData name="Adam Seybert" userId="867ce9a3404be407" providerId="LiveId" clId="{14F943AD-2871-47B6-8207-358D651E61C1}" dt="2025-05-08T20:45:22.471" v="679" actId="20577"/>
        <pc:sldMkLst>
          <pc:docMk/>
          <pc:sldMk cId="1494888193" sldId="351"/>
        </pc:sldMkLst>
        <pc:spChg chg="del mod ord">
          <ac:chgData name="Adam Seybert" userId="867ce9a3404be407" providerId="LiveId" clId="{14F943AD-2871-47B6-8207-358D651E61C1}" dt="2025-05-08T20:42:06.289" v="538" actId="700"/>
          <ac:spMkLst>
            <pc:docMk/>
            <pc:sldMk cId="1494888193" sldId="351"/>
            <ac:spMk id="2" creationId="{A4B9F1B3-432B-6D21-5E05-E10DDA7F9BA2}"/>
          </ac:spMkLst>
        </pc:spChg>
        <pc:spChg chg="del mod ord">
          <ac:chgData name="Adam Seybert" userId="867ce9a3404be407" providerId="LiveId" clId="{14F943AD-2871-47B6-8207-358D651E61C1}" dt="2025-05-08T20:42:06.289" v="538" actId="700"/>
          <ac:spMkLst>
            <pc:docMk/>
            <pc:sldMk cId="1494888193" sldId="351"/>
            <ac:spMk id="3" creationId="{86526BC3-E15B-BB07-1B4B-FA426AABE350}"/>
          </ac:spMkLst>
        </pc:spChg>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spChg chg="add del mod ord">
          <ac:chgData name="Adam Seybert" userId="867ce9a3404be407" providerId="LiveId" clId="{14F943AD-2871-47B6-8207-358D651E61C1}" dt="2025-05-08T20:45:00.186" v="653" actId="478"/>
          <ac:spMkLst>
            <pc:docMk/>
            <pc:sldMk cId="1494888193" sldId="351"/>
            <ac:spMk id="6" creationId="{3FFB7894-DD0D-D136-EFD5-9C7ED2D42B2B}"/>
          </ac:spMkLst>
        </pc:spChg>
        <pc:picChg chg="mod">
          <ac:chgData name="Adam Seybert" userId="867ce9a3404be407" providerId="LiveId" clId="{14F943AD-2871-47B6-8207-358D651E61C1}" dt="2025-05-08T20:44:57.762" v="652" actId="1076"/>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del">
          <ac:chgData name="Adam Seybert" userId="867ce9a3404be407" providerId="LiveId" clId="{14F943AD-2871-47B6-8207-358D651E61C1}" dt="2025-05-08T20:45:52.637" v="682"/>
          <ac:spMkLst>
            <pc:docMk/>
            <pc:sldMk cId="3109614603" sldId="352"/>
            <ac:spMk id="2" creationId="{0E1975F8-AAE3-8CA7-5CC5-538957C7681F}"/>
          </ac:spMkLst>
        </pc:spChg>
        <pc:spChg chg="add del mod ord">
          <ac:chgData name="Adam Seybert" userId="867ce9a3404be407" providerId="LiveId" clId="{14F943AD-2871-47B6-8207-358D651E61C1}" dt="2025-05-08T20:46:07.291" v="686" actId="700"/>
          <ac:spMkLst>
            <pc:docMk/>
            <pc:sldMk cId="3109614603" sldId="352"/>
            <ac:spMk id="5" creationId="{656904E0-34FE-61DC-D314-657B2061AE88}"/>
          </ac:spMkLst>
        </pc:spChg>
        <pc:spChg chg="add del mod ord">
          <ac:chgData name="Adam Seybert" userId="867ce9a3404be407" providerId="LiveId" clId="{14F943AD-2871-47B6-8207-358D651E61C1}" dt="2025-05-08T20:46:07.291" v="686" actId="700"/>
          <ac:spMkLst>
            <pc:docMk/>
            <pc:sldMk cId="3109614603" sldId="352"/>
            <ac:spMk id="6" creationId="{54DF0A12-B06D-0EBA-141C-0B05DB09392D}"/>
          </ac:spMkLst>
        </pc:spChg>
        <pc:spChg chg="add del mod ord">
          <ac:chgData name="Adam Seybert" userId="867ce9a3404be407" providerId="LiveId" clId="{14F943AD-2871-47B6-8207-358D651E61C1}" dt="2025-05-08T20:46:07.291" v="686" actId="700"/>
          <ac:spMkLst>
            <pc:docMk/>
            <pc:sldMk cId="3109614603" sldId="352"/>
            <ac:spMk id="7" creationId="{AC780F1D-BC2E-B56C-681D-FED1078899BC}"/>
          </ac:spMkLst>
        </pc:spChg>
        <pc:spChg chg="add del mod ord">
          <ac:chgData name="Adam Seybert" userId="867ce9a3404be407" providerId="LiveId" clId="{14F943AD-2871-47B6-8207-358D651E61C1}" dt="2025-05-08T20:46:07.291" v="686" actId="700"/>
          <ac:spMkLst>
            <pc:docMk/>
            <pc:sldMk cId="3109614603" sldId="352"/>
            <ac:spMk id="8" creationId="{A6089AE3-D6A9-060D-F969-070ADCD1715D}"/>
          </ac:spMkLst>
        </pc:spChg>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spChg chg="add del mod ord">
          <ac:chgData name="Adam Seybert" userId="867ce9a3404be407" providerId="LiveId" clId="{14F943AD-2871-47B6-8207-358D651E61C1}" dt="2025-05-08T20:46:14.386" v="700" actId="478"/>
          <ac:spMkLst>
            <pc:docMk/>
            <pc:sldMk cId="3109614603" sldId="352"/>
            <ac:spMk id="10" creationId="{8F5A41E2-B1EA-B208-1B84-58E759FA349A}"/>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ord modClrScheme chgLayout">
        <pc:chgData name="Adam Seybert" userId="867ce9a3404be407" providerId="LiveId" clId="{14F943AD-2871-47B6-8207-358D651E61C1}" dt="2025-05-09T13:42:51.604" v="2968"/>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ord modClrScheme chgLayout">
        <pc:chgData name="Adam Seybert" userId="867ce9a3404be407" providerId="LiveId" clId="{14F943AD-2871-47B6-8207-358D651E61C1}" dt="2025-05-09T14:07:46.909" v="3372"/>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pChg chg="mod ord">
          <ac:chgData name="Adam Seybert" userId="867ce9a3404be407" providerId="LiveId" clId="{14F943AD-2871-47B6-8207-358D651E61C1}" dt="2025-05-08T21:04:06.780" v="739" actId="700"/>
          <ac:spMkLst>
            <pc:docMk/>
            <pc:sldMk cId="0" sldId="357"/>
            <ac:spMk id="2" creationId="{00000000-0000-0000-0000-000000000000}"/>
          </ac:spMkLst>
        </pc:spChg>
        <pc:spChg chg="mod ord">
          <ac:chgData name="Adam Seybert" userId="867ce9a3404be407" providerId="LiveId" clId="{14F943AD-2871-47B6-8207-358D651E61C1}" dt="2025-05-08T21:04:06.780" v="739" actId="700"/>
          <ac:spMkLst>
            <pc:docMk/>
            <pc:sldMk cId="0" sldId="357"/>
            <ac:spMk id="3" creationId="{00000000-0000-0000-0000-000000000000}"/>
          </ac:spMkLst>
        </pc:spChg>
      </pc:sldChg>
      <pc:sldChg chg="modSp add del mod ord modClrScheme modShow chgLayout">
        <pc:chgData name="Adam Seybert" userId="867ce9a3404be407" providerId="LiveId" clId="{14F943AD-2871-47B6-8207-358D651E61C1}" dt="2025-05-09T14:07:46.909" v="3372"/>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sldChg chg="addSp delSp modSp new mod modClrScheme chgLayout">
        <pc:chgData name="Adam Seybert" userId="867ce9a3404be407" providerId="LiveId" clId="{14F943AD-2871-47B6-8207-358D651E61C1}" dt="2025-05-09T12:48:56.405" v="1676" actId="20577"/>
        <pc:sldMkLst>
          <pc:docMk/>
          <pc:sldMk cId="2335953463" sldId="359"/>
        </pc:sldMkLst>
        <pc:spChg chg="del">
          <ac:chgData name="Adam Seybert" userId="867ce9a3404be407" providerId="LiveId" clId="{14F943AD-2871-47B6-8207-358D651E61C1}" dt="2025-05-09T12:48:02.411" v="1497" actId="700"/>
          <ac:spMkLst>
            <pc:docMk/>
            <pc:sldMk cId="2335953463" sldId="359"/>
            <ac:spMk id="2" creationId="{8FE02121-58FE-C7C9-16FA-FAD9A8C89A05}"/>
          </ac:spMkLst>
        </pc:spChg>
        <pc:spChg chg="mod ord">
          <ac:chgData name="Adam Seybert" userId="867ce9a3404be407" providerId="LiveId" clId="{14F943AD-2871-47B6-8207-358D651E61C1}" dt="2025-05-09T12:48:02.411" v="1497" actId="700"/>
          <ac:spMkLst>
            <pc:docMk/>
            <pc:sldMk cId="2335953463" sldId="359"/>
            <ac:spMk id="3" creationId="{E0A8D8B1-2A52-B1A7-34E3-0F1CBE43D6CD}"/>
          </ac:spMkLst>
        </pc:spChg>
        <pc:spChg chg="add mod ord">
          <ac:chgData name="Adam Seybert" userId="867ce9a3404be407" providerId="LiveId" clId="{14F943AD-2871-47B6-8207-358D651E61C1}" dt="2025-05-09T12:48:04.828" v="1503" actId="20577"/>
          <ac:spMkLst>
            <pc:docMk/>
            <pc:sldMk cId="2335953463" sldId="359"/>
            <ac:spMk id="4" creationId="{E2B2F35C-4633-0E7D-563D-B3A9439D2555}"/>
          </ac:spMkLst>
        </pc:spChg>
        <pc:spChg chg="add mod ord">
          <ac:chgData name="Adam Seybert" userId="867ce9a3404be407" providerId="LiveId" clId="{14F943AD-2871-47B6-8207-358D651E61C1}" dt="2025-05-09T12:48:56.405" v="1676" actId="20577"/>
          <ac:spMkLst>
            <pc:docMk/>
            <pc:sldMk cId="2335953463" sldId="359"/>
            <ac:spMk id="5" creationId="{9BCBA422-4F61-E022-C709-21A4DA8F8D94}"/>
          </ac:spMkLst>
        </pc:spChg>
      </pc:sldChg>
      <pc:sldChg chg="addSp delSp modSp new mod modClrScheme chgLayout">
        <pc:chgData name="Adam Seybert" userId="867ce9a3404be407" providerId="LiveId" clId="{14F943AD-2871-47B6-8207-358D651E61C1}" dt="2025-05-09T12:49:10.875" v="1705" actId="20577"/>
        <pc:sldMkLst>
          <pc:docMk/>
          <pc:sldMk cId="1475906073" sldId="360"/>
        </pc:sldMkLst>
        <pc:spChg chg="del mod ord">
          <ac:chgData name="Adam Seybert" userId="867ce9a3404be407" providerId="LiveId" clId="{14F943AD-2871-47B6-8207-358D651E61C1}" dt="2025-05-09T12:49:04.867" v="1678" actId="700"/>
          <ac:spMkLst>
            <pc:docMk/>
            <pc:sldMk cId="1475906073" sldId="360"/>
            <ac:spMk id="2" creationId="{561C0475-446B-1DAF-0BC5-6928A8459009}"/>
          </ac:spMkLst>
        </pc:spChg>
        <pc:spChg chg="add mod ord">
          <ac:chgData name="Adam Seybert" userId="867ce9a3404be407" providerId="LiveId" clId="{14F943AD-2871-47B6-8207-358D651E61C1}" dt="2025-05-09T12:49:10.875" v="1705" actId="20577"/>
          <ac:spMkLst>
            <pc:docMk/>
            <pc:sldMk cId="1475906073" sldId="360"/>
            <ac:spMk id="3" creationId="{6A284149-17DF-4BEE-CEFE-C0088A8D56D9}"/>
          </ac:spMkLst>
        </pc:spChg>
        <pc:spChg chg="add mod ord">
          <ac:chgData name="Adam Seybert" userId="867ce9a3404be407" providerId="LiveId" clId="{14F943AD-2871-47B6-8207-358D651E61C1}" dt="2025-05-09T12:49:04.867" v="1678" actId="700"/>
          <ac:spMkLst>
            <pc:docMk/>
            <pc:sldMk cId="1475906073" sldId="360"/>
            <ac:spMk id="4" creationId="{F61D4AA6-62EE-188C-9479-08B9BEC8E0CD}"/>
          </ac:spMkLst>
        </pc:spChg>
      </pc:sldChg>
      <pc:sldChg chg="addSp delSp modSp new mod modClrScheme chgLayout">
        <pc:chgData name="Adam Seybert" userId="867ce9a3404be407" providerId="LiveId" clId="{14F943AD-2871-47B6-8207-358D651E61C1}" dt="2025-05-09T13:10:12.388" v="1826" actId="113"/>
        <pc:sldMkLst>
          <pc:docMk/>
          <pc:sldMk cId="3804244837" sldId="361"/>
        </pc:sldMkLst>
        <pc:spChg chg="del">
          <ac:chgData name="Adam Seybert" userId="867ce9a3404be407" providerId="LiveId" clId="{14F943AD-2871-47B6-8207-358D651E61C1}" dt="2025-05-09T12:49:40.218" v="1708" actId="700"/>
          <ac:spMkLst>
            <pc:docMk/>
            <pc:sldMk cId="3804244837" sldId="361"/>
            <ac:spMk id="2" creationId="{EAF33653-818D-61A0-36F9-09AFC5CFBFA6}"/>
          </ac:spMkLst>
        </pc:spChg>
        <pc:spChg chg="add mod">
          <ac:chgData name="Adam Seybert" userId="867ce9a3404be407" providerId="LiveId" clId="{14F943AD-2871-47B6-8207-358D651E61C1}" dt="2025-05-09T12:53:44.084" v="1756" actId="20577"/>
          <ac:spMkLst>
            <pc:docMk/>
            <pc:sldMk cId="3804244837" sldId="361"/>
            <ac:spMk id="3" creationId="{906D464C-F3AD-5FBB-879A-0400F4EB6282}"/>
          </ac:spMkLst>
        </pc:spChg>
        <pc:spChg chg="add del mod">
          <ac:chgData name="Adam Seybert" userId="867ce9a3404be407" providerId="LiveId" clId="{14F943AD-2871-47B6-8207-358D651E61C1}" dt="2025-05-09T12:49:41.531" v="1709"/>
          <ac:spMkLst>
            <pc:docMk/>
            <pc:sldMk cId="3804244837" sldId="361"/>
            <ac:spMk id="4" creationId="{770C0355-C319-958A-84FA-005C03BFD466}"/>
          </ac:spMkLst>
        </pc:spChg>
        <pc:spChg chg="add mod">
          <ac:chgData name="Adam Seybert" userId="867ce9a3404be407" providerId="LiveId" clId="{14F943AD-2871-47B6-8207-358D651E61C1}" dt="2025-05-09T13:10:12.388" v="1826" actId="113"/>
          <ac:spMkLst>
            <pc:docMk/>
            <pc:sldMk cId="3804244837" sldId="361"/>
            <ac:spMk id="5" creationId="{91E9EC84-791C-4BF5-E9AE-EEC9144D5DAA}"/>
          </ac:spMkLst>
        </pc:spChg>
      </pc:sldChg>
      <pc:sldChg chg="addSp delSp modSp new del mod modClrScheme chgLayout">
        <pc:chgData name="Adam Seybert" userId="867ce9a3404be407" providerId="LiveId" clId="{14F943AD-2871-47B6-8207-358D651E61C1}" dt="2025-05-09T13:38:47.626" v="2933" actId="47"/>
        <pc:sldMkLst>
          <pc:docMk/>
          <pc:sldMk cId="2052127133" sldId="362"/>
        </pc:sldMkLst>
        <pc:spChg chg="del">
          <ac:chgData name="Adam Seybert" userId="867ce9a3404be407" providerId="LiveId" clId="{14F943AD-2871-47B6-8207-358D651E61C1}" dt="2025-05-09T13:14:21.312" v="2414" actId="700"/>
          <ac:spMkLst>
            <pc:docMk/>
            <pc:sldMk cId="2052127133" sldId="362"/>
            <ac:spMk id="2" creationId="{7370D7AF-8B82-C92A-14D2-936A7BEE3CA7}"/>
          </ac:spMkLst>
        </pc:spChg>
        <pc:spChg chg="add mod">
          <ac:chgData name="Adam Seybert" userId="867ce9a3404be407" providerId="LiveId" clId="{14F943AD-2871-47B6-8207-358D651E61C1}" dt="2025-05-09T13:15:03.400" v="2458" actId="20577"/>
          <ac:spMkLst>
            <pc:docMk/>
            <pc:sldMk cId="2052127133" sldId="362"/>
            <ac:spMk id="3" creationId="{9A2CF461-8C02-F10E-9D66-29155A212397}"/>
          </ac:spMkLst>
        </pc:spChg>
        <pc:spChg chg="add del mod">
          <ac:chgData name="Adam Seybert" userId="867ce9a3404be407" providerId="LiveId" clId="{14F943AD-2871-47B6-8207-358D651E61C1}" dt="2025-05-09T13:14:24.442" v="2415" actId="478"/>
          <ac:spMkLst>
            <pc:docMk/>
            <pc:sldMk cId="2052127133" sldId="362"/>
            <ac:spMk id="4" creationId="{9BBE25C9-99B5-B70D-1AB1-9674D1D59024}"/>
          </ac:spMkLst>
        </pc:spChg>
        <pc:spChg chg="add mod">
          <ac:chgData name="Adam Seybert" userId="867ce9a3404be407" providerId="LiveId" clId="{14F943AD-2871-47B6-8207-358D651E61C1}" dt="2025-05-09T13:14:43.562" v="2420" actId="6549"/>
          <ac:spMkLst>
            <pc:docMk/>
            <pc:sldMk cId="2052127133" sldId="362"/>
            <ac:spMk id="6" creationId="{C582B6EC-3A6C-9BBE-6FB3-ADD01F367955}"/>
          </ac:spMkLst>
        </pc:spChg>
      </pc:sldChg>
      <pc:sldChg chg="addSp delSp modSp new mod modClrScheme chgLayout">
        <pc:chgData name="Adam Seybert" userId="867ce9a3404be407" providerId="LiveId" clId="{14F943AD-2871-47B6-8207-358D651E61C1}" dt="2025-05-09T13:19:45.493" v="2551" actId="20577"/>
        <pc:sldMkLst>
          <pc:docMk/>
          <pc:sldMk cId="4231343639" sldId="363"/>
        </pc:sldMkLst>
        <pc:spChg chg="del mod ord">
          <ac:chgData name="Adam Seybert" userId="867ce9a3404be407" providerId="LiveId" clId="{14F943AD-2871-47B6-8207-358D651E61C1}" dt="2025-05-09T13:19:40.085" v="2539" actId="700"/>
          <ac:spMkLst>
            <pc:docMk/>
            <pc:sldMk cId="4231343639" sldId="363"/>
            <ac:spMk id="2" creationId="{3004F665-4B62-D382-FE77-8C539BED25C6}"/>
          </ac:spMkLst>
        </pc:spChg>
        <pc:spChg chg="add mod ord">
          <ac:chgData name="Adam Seybert" userId="867ce9a3404be407" providerId="LiveId" clId="{14F943AD-2871-47B6-8207-358D651E61C1}" dt="2025-05-09T13:19:45.493" v="2551" actId="20577"/>
          <ac:spMkLst>
            <pc:docMk/>
            <pc:sldMk cId="4231343639" sldId="363"/>
            <ac:spMk id="3" creationId="{7DC18C09-7062-A565-A367-00FC05662850}"/>
          </ac:spMkLst>
        </pc:spChg>
        <pc:spChg chg="add mod ord">
          <ac:chgData name="Adam Seybert" userId="867ce9a3404be407" providerId="LiveId" clId="{14F943AD-2871-47B6-8207-358D651E61C1}" dt="2025-05-09T13:19:40.085" v="2539" actId="700"/>
          <ac:spMkLst>
            <pc:docMk/>
            <pc:sldMk cId="4231343639" sldId="363"/>
            <ac:spMk id="4" creationId="{5F87BCE9-9269-F276-A216-7459B4CE3299}"/>
          </ac:spMkLst>
        </pc:spChg>
      </pc:sldChg>
      <pc:sldChg chg="modSp new mod">
        <pc:chgData name="Adam Seybert" userId="867ce9a3404be407" providerId="LiveId" clId="{14F943AD-2871-47B6-8207-358D651E61C1}" dt="2025-05-09T13:20:07.607" v="2603" actId="20577"/>
        <pc:sldMkLst>
          <pc:docMk/>
          <pc:sldMk cId="3951286201" sldId="364"/>
        </pc:sldMkLst>
        <pc:spChg chg="mod">
          <ac:chgData name="Adam Seybert" userId="867ce9a3404be407" providerId="LiveId" clId="{14F943AD-2871-47B6-8207-358D651E61C1}" dt="2025-05-09T13:20:07.607" v="2603" actId="20577"/>
          <ac:spMkLst>
            <pc:docMk/>
            <pc:sldMk cId="3951286201" sldId="364"/>
            <ac:spMk id="2" creationId="{902812FF-6950-782A-F58D-581ED0E6DDFD}"/>
          </ac:spMkLst>
        </pc:spChg>
      </pc:sldChg>
      <pc:sldChg chg="addSp delSp modSp new mod modClrScheme chgLayout">
        <pc:chgData name="Adam Seybert" userId="867ce9a3404be407" providerId="LiveId" clId="{14F943AD-2871-47B6-8207-358D651E61C1}" dt="2025-05-09T13:21:07.113" v="2628" actId="20577"/>
        <pc:sldMkLst>
          <pc:docMk/>
          <pc:sldMk cId="769208268" sldId="365"/>
        </pc:sldMkLst>
        <pc:spChg chg="del mod ord">
          <ac:chgData name="Adam Seybert" userId="867ce9a3404be407" providerId="LiveId" clId="{14F943AD-2871-47B6-8207-358D651E61C1}" dt="2025-05-09T13:20:58.366" v="2607" actId="700"/>
          <ac:spMkLst>
            <pc:docMk/>
            <pc:sldMk cId="769208268" sldId="365"/>
            <ac:spMk id="2" creationId="{9F836E15-A175-BB5C-6110-6D1D35F9C05F}"/>
          </ac:spMkLst>
        </pc:spChg>
        <pc:spChg chg="add mod ord">
          <ac:chgData name="Adam Seybert" userId="867ce9a3404be407" providerId="LiveId" clId="{14F943AD-2871-47B6-8207-358D651E61C1}" dt="2025-05-09T13:21:07.113" v="2628" actId="20577"/>
          <ac:spMkLst>
            <pc:docMk/>
            <pc:sldMk cId="769208268" sldId="365"/>
            <ac:spMk id="3" creationId="{1E1781DE-F890-3526-4A39-CC13387DD35B}"/>
          </ac:spMkLst>
        </pc:spChg>
        <pc:spChg chg="add mod ord">
          <ac:chgData name="Adam Seybert" userId="867ce9a3404be407" providerId="LiveId" clId="{14F943AD-2871-47B6-8207-358D651E61C1}" dt="2025-05-09T13:20:58.366" v="2607" actId="700"/>
          <ac:spMkLst>
            <pc:docMk/>
            <pc:sldMk cId="769208268" sldId="365"/>
            <ac:spMk id="4" creationId="{06DBABFE-9F00-92DA-C3E7-46DF9025CAED}"/>
          </ac:spMkLst>
        </pc:spChg>
      </pc:sldChg>
      <pc:sldChg chg="addSp delSp modSp new mod modClrScheme chgLayout">
        <pc:chgData name="Adam Seybert" userId="867ce9a3404be407" providerId="LiveId" clId="{14F943AD-2871-47B6-8207-358D651E61C1}" dt="2025-05-09T13:27:25.374" v="2656" actId="20577"/>
        <pc:sldMkLst>
          <pc:docMk/>
          <pc:sldMk cId="2009518354" sldId="366"/>
        </pc:sldMkLst>
        <pc:spChg chg="del">
          <ac:chgData name="Adam Seybert" userId="867ce9a3404be407" providerId="LiveId" clId="{14F943AD-2871-47B6-8207-358D651E61C1}" dt="2025-05-09T13:27:21.104" v="2642" actId="700"/>
          <ac:spMkLst>
            <pc:docMk/>
            <pc:sldMk cId="2009518354" sldId="366"/>
            <ac:spMk id="2" creationId="{1FCFF9E2-5F57-0C9B-E918-1524CCD0097A}"/>
          </ac:spMkLst>
        </pc:spChg>
        <pc:spChg chg="del mod ord">
          <ac:chgData name="Adam Seybert" userId="867ce9a3404be407" providerId="LiveId" clId="{14F943AD-2871-47B6-8207-358D651E61C1}" dt="2025-05-09T13:27:21.104" v="2642" actId="700"/>
          <ac:spMkLst>
            <pc:docMk/>
            <pc:sldMk cId="2009518354" sldId="366"/>
            <ac:spMk id="3" creationId="{D6531D12-6F26-CDD5-CAD0-BB4703EB00D2}"/>
          </ac:spMkLst>
        </pc:spChg>
        <pc:spChg chg="del mod ord">
          <ac:chgData name="Adam Seybert" userId="867ce9a3404be407" providerId="LiveId" clId="{14F943AD-2871-47B6-8207-358D651E61C1}" dt="2025-05-09T13:27:21.104" v="2642" actId="700"/>
          <ac:spMkLst>
            <pc:docMk/>
            <pc:sldMk cId="2009518354" sldId="366"/>
            <ac:spMk id="4" creationId="{4A75A593-7E43-0150-57B8-CA962C1CBA38}"/>
          </ac:spMkLst>
        </pc:spChg>
        <pc:spChg chg="add mod ord">
          <ac:chgData name="Adam Seybert" userId="867ce9a3404be407" providerId="LiveId" clId="{14F943AD-2871-47B6-8207-358D651E61C1}" dt="2025-05-09T13:27:25.374" v="2656" actId="20577"/>
          <ac:spMkLst>
            <pc:docMk/>
            <pc:sldMk cId="2009518354" sldId="366"/>
            <ac:spMk id="5" creationId="{E700C04A-4B0D-5266-A1DF-327822170F8E}"/>
          </ac:spMkLst>
        </pc:spChg>
        <pc:spChg chg="add mod ord">
          <ac:chgData name="Adam Seybert" userId="867ce9a3404be407" providerId="LiveId" clId="{14F943AD-2871-47B6-8207-358D651E61C1}" dt="2025-05-09T13:27:21.104" v="2642" actId="700"/>
          <ac:spMkLst>
            <pc:docMk/>
            <pc:sldMk cId="2009518354" sldId="366"/>
            <ac:spMk id="6" creationId="{791211DD-D732-2BF6-1EE7-03674F7555BB}"/>
          </ac:spMkLst>
        </pc:spChg>
      </pc:sldChg>
      <pc:sldChg chg="addSp delSp modSp new del mod ord modClrScheme chgLayout">
        <pc:chgData name="Adam Seybert" userId="867ce9a3404be407" providerId="LiveId" clId="{14F943AD-2871-47B6-8207-358D651E61C1}" dt="2025-05-09T14:38:31.283" v="3568" actId="2696"/>
        <pc:sldMkLst>
          <pc:docMk/>
          <pc:sldMk cId="1965932197" sldId="367"/>
        </pc:sldMkLst>
        <pc:spChg chg="del">
          <ac:chgData name="Adam Seybert" userId="867ce9a3404be407" providerId="LiveId" clId="{14F943AD-2871-47B6-8207-358D651E61C1}" dt="2025-05-09T13:47:23.733" v="3040" actId="700"/>
          <ac:spMkLst>
            <pc:docMk/>
            <pc:sldMk cId="1965932197" sldId="367"/>
            <ac:spMk id="2" creationId="{B8235C57-BB77-F20F-423C-C0E66C392F4B}"/>
          </ac:spMkLst>
        </pc:spChg>
        <pc:spChg chg="add mod">
          <ac:chgData name="Adam Seybert" userId="867ce9a3404be407" providerId="LiveId" clId="{14F943AD-2871-47B6-8207-358D651E61C1}" dt="2025-05-09T13:47:29.647" v="3057" actId="20577"/>
          <ac:spMkLst>
            <pc:docMk/>
            <pc:sldMk cId="1965932197" sldId="367"/>
            <ac:spMk id="3" creationId="{B73C2A00-129C-BBE4-3E0C-1237082F6918}"/>
          </ac:spMkLst>
        </pc:spChg>
        <pc:spChg chg="add mod">
          <ac:chgData name="Adam Seybert" userId="867ce9a3404be407" providerId="LiveId" clId="{14F943AD-2871-47B6-8207-358D651E61C1}" dt="2025-05-09T13:53:41.467" v="3082" actId="27636"/>
          <ac:spMkLst>
            <pc:docMk/>
            <pc:sldMk cId="1965932197" sldId="367"/>
            <ac:spMk id="4" creationId="{1EBC90B9-20DD-79B2-0FB3-7497C6343789}"/>
          </ac:spMkLst>
        </pc:spChg>
      </pc:sldChg>
      <pc:sldChg chg="add ord">
        <pc:chgData name="Adam Seybert" userId="867ce9a3404be407" providerId="LiveId" clId="{14F943AD-2871-47B6-8207-358D651E61C1}" dt="2025-05-09T14:38:57.810" v="3571"/>
        <pc:sldMkLst>
          <pc:docMk/>
          <pc:sldMk cId="2853815378" sldId="367"/>
        </pc:sldMkLst>
      </pc:sldChg>
      <pc:sldChg chg="modSp add mod">
        <pc:chgData name="Adam Seybert" userId="867ce9a3404be407" providerId="LiveId" clId="{14F943AD-2871-47B6-8207-358D651E61C1}" dt="2025-05-09T14:20:25.274" v="3433" actId="14100"/>
        <pc:sldMkLst>
          <pc:docMk/>
          <pc:sldMk cId="3956642836" sldId="368"/>
        </pc:sldMkLst>
        <pc:picChg chg="mod">
          <ac:chgData name="Adam Seybert" userId="867ce9a3404be407" providerId="LiveId" clId="{14F943AD-2871-47B6-8207-358D651E61C1}" dt="2025-05-09T14:20:25.274" v="3433" actId="14100"/>
          <ac:picMkLst>
            <pc:docMk/>
            <pc:sldMk cId="3956642836" sldId="368"/>
            <ac:picMk id="8" creationId="{35FFBD42-30CC-C2C8-1B98-CF37EF69858F}"/>
          </ac:picMkLst>
        </pc:picChg>
        <pc:picChg chg="mod">
          <ac:chgData name="Adam Seybert" userId="867ce9a3404be407" providerId="LiveId" clId="{14F943AD-2871-47B6-8207-358D651E61C1}" dt="2025-05-09T14:20:21.435" v="3431" actId="1076"/>
          <ac:picMkLst>
            <pc:docMk/>
            <pc:sldMk cId="3956642836" sldId="368"/>
            <ac:picMk id="12" creationId="{1361B6D6-C2DB-7F1E-E217-736905157AD6}"/>
          </ac:picMkLst>
        </pc:picChg>
      </pc:sldChg>
      <pc:sldChg chg="modSp add mod">
        <pc:chgData name="Adam Seybert" userId="867ce9a3404be407" providerId="LiveId" clId="{14F943AD-2871-47B6-8207-358D651E61C1}" dt="2025-05-09T14:51:25.586" v="3952" actId="20577"/>
        <pc:sldMkLst>
          <pc:docMk/>
          <pc:sldMk cId="855075862" sldId="369"/>
        </pc:sldMkLst>
        <pc:spChg chg="mod">
          <ac:chgData name="Adam Seybert" userId="867ce9a3404be407" providerId="LiveId" clId="{14F943AD-2871-47B6-8207-358D651E61C1}" dt="2025-05-09T14:51:25.586" v="3952" actId="20577"/>
          <ac:spMkLst>
            <pc:docMk/>
            <pc:sldMk cId="855075862" sldId="369"/>
            <ac:spMk id="4" creationId="{C3F7D9A1-F115-6F71-B266-5C9AA62A540F}"/>
          </ac:spMkLst>
        </pc:spChg>
      </pc:sldChg>
      <pc:sldChg chg="new del">
        <pc:chgData name="Adam Seybert" userId="867ce9a3404be407" providerId="LiveId" clId="{14F943AD-2871-47B6-8207-358D651E61C1}" dt="2025-05-09T14:35:56.754" v="3563" actId="47"/>
        <pc:sldMkLst>
          <pc:docMk/>
          <pc:sldMk cId="1692620106" sldId="369"/>
        </pc:sldMkLst>
      </pc:sldChg>
      <pc:sldChg chg="modSp add mod">
        <pc:chgData name="Adam Seybert" userId="867ce9a3404be407" providerId="LiveId" clId="{14F943AD-2871-47B6-8207-358D651E61C1}" dt="2025-05-09T14:55:31.936" v="4226" actId="20577"/>
        <pc:sldMkLst>
          <pc:docMk/>
          <pc:sldMk cId="1494974535" sldId="370"/>
        </pc:sldMkLst>
        <pc:spChg chg="mod">
          <ac:chgData name="Adam Seybert" userId="867ce9a3404be407" providerId="LiveId" clId="{14F943AD-2871-47B6-8207-358D651E61C1}" dt="2025-05-09T14:55:31.936" v="4226" actId="20577"/>
          <ac:spMkLst>
            <pc:docMk/>
            <pc:sldMk cId="1494974535" sldId="370"/>
            <ac:spMk id="4" creationId="{DD725632-046B-946C-36CD-A619B016725E}"/>
          </ac:spMkLst>
        </pc:spChg>
      </pc:sldChg>
      <pc:sldChg chg="modSp add mod">
        <pc:chgData name="Adam Seybert" userId="867ce9a3404be407" providerId="LiveId" clId="{14F943AD-2871-47B6-8207-358D651E61C1}" dt="2025-05-09T14:56:13.788" v="4234" actId="20577"/>
        <pc:sldMkLst>
          <pc:docMk/>
          <pc:sldMk cId="3770245315" sldId="371"/>
        </pc:sldMkLst>
        <pc:spChg chg="mod">
          <ac:chgData name="Adam Seybert" userId="867ce9a3404be407" providerId="LiveId" clId="{14F943AD-2871-47B6-8207-358D651E61C1}" dt="2025-05-09T14:56:13.788" v="4234" actId="20577"/>
          <ac:spMkLst>
            <pc:docMk/>
            <pc:sldMk cId="3770245315" sldId="371"/>
            <ac:spMk id="3" creationId="{60F90637-45FB-5779-A48F-D9EEFA782780}"/>
          </ac:spMkLst>
        </pc:spChg>
      </pc:sldChg>
      <pc:sldChg chg="modSp add mod">
        <pc:chgData name="Adam Seybert" userId="867ce9a3404be407" providerId="LiveId" clId="{14F943AD-2871-47B6-8207-358D651E61C1}" dt="2025-05-09T14:56:15.862" v="4235" actId="20577"/>
        <pc:sldMkLst>
          <pc:docMk/>
          <pc:sldMk cId="271364854" sldId="372"/>
        </pc:sldMkLst>
        <pc:spChg chg="mod">
          <ac:chgData name="Adam Seybert" userId="867ce9a3404be407" providerId="LiveId" clId="{14F943AD-2871-47B6-8207-358D651E61C1}" dt="2025-05-09T14:56:15.862" v="4235" actId="20577"/>
          <ac:spMkLst>
            <pc:docMk/>
            <pc:sldMk cId="271364854" sldId="372"/>
            <ac:spMk id="3" creationId="{E45F424F-5E16-BEB6-1D13-2C81D1B5F00F}"/>
          </ac:spMkLst>
        </pc:spChg>
      </pc:sldChg>
      <pc:sldChg chg="addSp delSp modSp new mod modClrScheme chgLayout">
        <pc:chgData name="Adam Seybert" userId="867ce9a3404be407" providerId="LiveId" clId="{14F943AD-2871-47B6-8207-358D651E61C1}" dt="2025-05-09T15:52:03.229" v="4888" actId="1037"/>
        <pc:sldMkLst>
          <pc:docMk/>
          <pc:sldMk cId="2291135978" sldId="373"/>
        </pc:sldMkLst>
        <pc:spChg chg="add mod">
          <ac:chgData name="Adam Seybert" userId="867ce9a3404be407" providerId="LiveId" clId="{14F943AD-2871-47B6-8207-358D651E61C1}" dt="2025-05-09T15:46:45.773" v="4812" actId="1076"/>
          <ac:spMkLst>
            <pc:docMk/>
            <pc:sldMk cId="2291135978" sldId="373"/>
            <ac:spMk id="2" creationId="{42C4FD04-8B7B-40F5-9605-2A4B28D45318}"/>
          </ac:spMkLst>
        </pc:spChg>
        <pc:spChg chg="del">
          <ac:chgData name="Adam Seybert" userId="867ce9a3404be407" providerId="LiveId" clId="{14F943AD-2871-47B6-8207-358D651E61C1}" dt="2025-05-09T15:19:32.067" v="4241" actId="700"/>
          <ac:spMkLst>
            <pc:docMk/>
            <pc:sldMk cId="2291135978" sldId="373"/>
            <ac:spMk id="2" creationId="{70010B11-E3AF-C2F0-D7CE-26D5DDF1A64E}"/>
          </ac:spMkLst>
        </pc:spChg>
        <pc:spChg chg="add del mod">
          <ac:chgData name="Adam Seybert" userId="867ce9a3404be407" providerId="LiveId" clId="{14F943AD-2871-47B6-8207-358D651E61C1}" dt="2025-05-09T15:27:35.809" v="4448" actId="700"/>
          <ac:spMkLst>
            <pc:docMk/>
            <pc:sldMk cId="2291135978" sldId="373"/>
            <ac:spMk id="3" creationId="{A16E8F55-FE9B-61F3-87F6-2BF428C21CFB}"/>
          </ac:spMkLst>
        </pc:spChg>
        <pc:spChg chg="add mod">
          <ac:chgData name="Adam Seybert" userId="867ce9a3404be407" providerId="LiveId" clId="{14F943AD-2871-47B6-8207-358D651E61C1}" dt="2025-05-09T15:52:03.229" v="4888" actId="1037"/>
          <ac:spMkLst>
            <pc:docMk/>
            <pc:sldMk cId="2291135978" sldId="373"/>
            <ac:spMk id="4" creationId="{37535E5A-E533-EEFD-8ACE-82DDDDB2EF2F}"/>
          </ac:spMkLst>
        </pc:spChg>
        <pc:spChg chg="add del mod">
          <ac:chgData name="Adam Seybert" userId="867ce9a3404be407" providerId="LiveId" clId="{14F943AD-2871-47B6-8207-358D651E61C1}" dt="2025-05-09T15:19:40.136" v="4246" actId="478"/>
          <ac:spMkLst>
            <pc:docMk/>
            <pc:sldMk cId="2291135978" sldId="373"/>
            <ac:spMk id="4" creationId="{EC7B9327-0EB9-17A2-2C7B-5195ED5F7C3E}"/>
          </ac:spMkLst>
        </pc:spChg>
        <pc:spChg chg="add mod">
          <ac:chgData name="Adam Seybert" userId="867ce9a3404be407" providerId="LiveId" clId="{14F943AD-2871-47B6-8207-358D651E61C1}" dt="2025-05-09T15:47:59.076" v="4883" actId="20577"/>
          <ac:spMkLst>
            <pc:docMk/>
            <pc:sldMk cId="2291135978" sldId="373"/>
            <ac:spMk id="7" creationId="{811A5BD0-8F4A-0400-D5A6-EF312CEFBFB9}"/>
          </ac:spMkLst>
        </pc:spChg>
        <pc:spChg chg="add mod">
          <ac:chgData name="Adam Seybert" userId="867ce9a3404be407" providerId="LiveId" clId="{14F943AD-2871-47B6-8207-358D651E61C1}" dt="2025-05-09T15:47:56.394" v="4882" actId="1076"/>
          <ac:spMkLst>
            <pc:docMk/>
            <pc:sldMk cId="2291135978" sldId="373"/>
            <ac:spMk id="8" creationId="{5E96F1D5-9A3F-3945-2358-1A13A21F6F32}"/>
          </ac:spMkLst>
        </pc:spChg>
        <pc:spChg chg="add mod">
          <ac:chgData name="Adam Seybert" userId="867ce9a3404be407" providerId="LiveId" clId="{14F943AD-2871-47B6-8207-358D651E61C1}" dt="2025-05-09T15:48:01.185" v="4886" actId="20577"/>
          <ac:spMkLst>
            <pc:docMk/>
            <pc:sldMk cId="2291135978" sldId="373"/>
            <ac:spMk id="9" creationId="{BFEA4F4B-B9CA-CCEB-57F6-22B6BD2A980E}"/>
          </ac:spMkLst>
        </pc:spChg>
        <pc:spChg chg="add del mod ord">
          <ac:chgData name="Adam Seybert" userId="867ce9a3404be407" providerId="LiveId" clId="{14F943AD-2871-47B6-8207-358D651E61C1}" dt="2025-05-09T15:27:38.349" v="4449" actId="478"/>
          <ac:spMkLst>
            <pc:docMk/>
            <pc:sldMk cId="2291135978" sldId="373"/>
            <ac:spMk id="10" creationId="{93D62C42-8EB4-6100-18A5-C3BFB64D2C53}"/>
          </ac:spMkLst>
        </pc:spChg>
        <pc:spChg chg="add mod">
          <ac:chgData name="Adam Seybert" userId="867ce9a3404be407" providerId="LiveId" clId="{14F943AD-2871-47B6-8207-358D651E61C1}" dt="2025-05-09T15:46:45.773" v="4812" actId="1076"/>
          <ac:spMkLst>
            <pc:docMk/>
            <pc:sldMk cId="2291135978" sldId="373"/>
            <ac:spMk id="11" creationId="{42B967E8-B2CF-CB3E-74C5-6110D582729B}"/>
          </ac:spMkLst>
        </pc:spChg>
        <pc:spChg chg="add del mod">
          <ac:chgData name="Adam Seybert" userId="867ce9a3404be407" providerId="LiveId" clId="{14F943AD-2871-47B6-8207-358D651E61C1}" dt="2025-05-09T15:31:02.318" v="4586" actId="478"/>
          <ac:spMkLst>
            <pc:docMk/>
            <pc:sldMk cId="2291135978" sldId="373"/>
            <ac:spMk id="12" creationId="{E0B5B305-C504-C4D1-F535-A5F8B047AB13}"/>
          </ac:spMkLst>
        </pc:spChg>
        <pc:spChg chg="add mod">
          <ac:chgData name="Adam Seybert" userId="867ce9a3404be407" providerId="LiveId" clId="{14F943AD-2871-47B6-8207-358D651E61C1}" dt="2025-05-09T15:46:45.773" v="4812" actId="1076"/>
          <ac:spMkLst>
            <pc:docMk/>
            <pc:sldMk cId="2291135978" sldId="373"/>
            <ac:spMk id="13" creationId="{EC65B846-1317-4079-BF4F-0AE3DC770345}"/>
          </ac:spMkLst>
        </pc:spChg>
        <pc:picChg chg="add mod">
          <ac:chgData name="Adam Seybert" userId="867ce9a3404be407" providerId="LiveId" clId="{14F943AD-2871-47B6-8207-358D651E61C1}" dt="2025-05-09T15:31:10.078" v="4607" actId="1035"/>
          <ac:picMkLst>
            <pc:docMk/>
            <pc:sldMk cId="2291135978" sldId="373"/>
            <ac:picMk id="6" creationId="{DD18DCC0-8B0A-F27B-0682-5E0AA0E83052}"/>
          </ac:picMkLst>
        </pc:picChg>
      </pc:sldChg>
      <pc:sldChg chg="addSp delSp modSp new mod modClrScheme chgLayout modNotesTx">
        <pc:chgData name="Adam Seybert" userId="867ce9a3404be407" providerId="LiveId" clId="{14F943AD-2871-47B6-8207-358D651E61C1}" dt="2025-05-09T16:01:21.487" v="5090"/>
        <pc:sldMkLst>
          <pc:docMk/>
          <pc:sldMk cId="1818325319" sldId="374"/>
        </pc:sldMkLst>
        <pc:spChg chg="del">
          <ac:chgData name="Adam Seybert" userId="867ce9a3404be407" providerId="LiveId" clId="{14F943AD-2871-47B6-8207-358D651E61C1}" dt="2025-05-09T15:57:24.001" v="4890" actId="700"/>
          <ac:spMkLst>
            <pc:docMk/>
            <pc:sldMk cId="1818325319" sldId="374"/>
            <ac:spMk id="2" creationId="{6C624105-448E-20F1-D461-40F074E9E27C}"/>
          </ac:spMkLst>
        </pc:spChg>
        <pc:spChg chg="add mod">
          <ac:chgData name="Adam Seybert" userId="867ce9a3404be407" providerId="LiveId" clId="{14F943AD-2871-47B6-8207-358D651E61C1}" dt="2025-05-09T15:57:36.094" v="4910" actId="20577"/>
          <ac:spMkLst>
            <pc:docMk/>
            <pc:sldMk cId="1818325319" sldId="374"/>
            <ac:spMk id="3" creationId="{0091DA8A-F9E8-3809-16DB-F9A95927881B}"/>
          </ac:spMkLst>
        </pc:spChg>
        <pc:spChg chg="add mod">
          <ac:chgData name="Adam Seybert" userId="867ce9a3404be407" providerId="LiveId" clId="{14F943AD-2871-47B6-8207-358D651E61C1}" dt="2025-05-09T16:00:59.442" v="5082" actId="27636"/>
          <ac:spMkLst>
            <pc:docMk/>
            <pc:sldMk cId="1818325319" sldId="374"/>
            <ac:spMk id="4" creationId="{FE946060-F25B-6345-F777-89AB23E4AA34}"/>
          </ac:spMkLst>
        </pc:spChg>
        <pc:picChg chg="add mod">
          <ac:chgData name="Adam Seybert" userId="867ce9a3404be407" providerId="LiveId" clId="{14F943AD-2871-47B6-8207-358D651E61C1}" dt="2025-05-09T15:59:24.329" v="4920" actId="14100"/>
          <ac:picMkLst>
            <pc:docMk/>
            <pc:sldMk cId="1818325319" sldId="374"/>
            <ac:picMk id="6" creationId="{D094DE90-4878-8567-3667-6233B52EFF35}"/>
          </ac:picMkLst>
        </pc:picChg>
      </pc:sldChg>
      <pc:sldChg chg="addSp delSp modSp add del mod">
        <pc:chgData name="Adam Seybert" userId="867ce9a3404be407" providerId="LiveId" clId="{14F943AD-2871-47B6-8207-358D651E61C1}" dt="2025-05-09T15:47:44.109" v="4881" actId="47"/>
        <pc:sldMkLst>
          <pc:docMk/>
          <pc:sldMk cId="3366927071" sldId="374"/>
        </pc:sldMkLst>
        <pc:spChg chg="del">
          <ac:chgData name="Adam Seybert" userId="867ce9a3404be407" providerId="LiveId" clId="{14F943AD-2871-47B6-8207-358D651E61C1}" dt="2025-05-09T15:43:12.974" v="4792" actId="478"/>
          <ac:spMkLst>
            <pc:docMk/>
            <pc:sldMk cId="3366927071" sldId="374"/>
            <ac:spMk id="2" creationId="{EFA2348B-5803-CDD2-3913-645A4FE9B985}"/>
          </ac:spMkLst>
        </pc:spChg>
        <pc:spChg chg="add del mod">
          <ac:chgData name="Adam Seybert" userId="867ce9a3404be407" providerId="LiveId" clId="{14F943AD-2871-47B6-8207-358D651E61C1}" dt="2025-05-09T15:46:33.641" v="4811" actId="21"/>
          <ac:spMkLst>
            <pc:docMk/>
            <pc:sldMk cId="3366927071" sldId="374"/>
            <ac:spMk id="4" creationId="{37535E5A-E533-EEFD-8ACE-82DDDDB2EF2F}"/>
          </ac:spMkLst>
        </pc:spChg>
        <pc:spChg chg="del">
          <ac:chgData name="Adam Seybert" userId="867ce9a3404be407" providerId="LiveId" clId="{14F943AD-2871-47B6-8207-358D651E61C1}" dt="2025-05-09T15:43:12.974" v="4792" actId="478"/>
          <ac:spMkLst>
            <pc:docMk/>
            <pc:sldMk cId="3366927071" sldId="374"/>
            <ac:spMk id="7" creationId="{9A16D603-CC02-C092-7721-34FF5B2E8D25}"/>
          </ac:spMkLst>
        </pc:spChg>
        <pc:spChg chg="del">
          <ac:chgData name="Adam Seybert" userId="867ce9a3404be407" providerId="LiveId" clId="{14F943AD-2871-47B6-8207-358D651E61C1}" dt="2025-05-09T15:43:12.974" v="4792" actId="478"/>
          <ac:spMkLst>
            <pc:docMk/>
            <pc:sldMk cId="3366927071" sldId="374"/>
            <ac:spMk id="8" creationId="{049AB6C0-24B5-B96C-8FC3-2E053FE7DC64}"/>
          </ac:spMkLst>
        </pc:spChg>
        <pc:spChg chg="del">
          <ac:chgData name="Adam Seybert" userId="867ce9a3404be407" providerId="LiveId" clId="{14F943AD-2871-47B6-8207-358D651E61C1}" dt="2025-05-09T15:43:12.974" v="4792" actId="478"/>
          <ac:spMkLst>
            <pc:docMk/>
            <pc:sldMk cId="3366927071" sldId="374"/>
            <ac:spMk id="9" creationId="{0F797E19-EFC4-E1E1-3C4D-BA98BB297ED2}"/>
          </ac:spMkLst>
        </pc:spChg>
        <pc:spChg chg="del">
          <ac:chgData name="Adam Seybert" userId="867ce9a3404be407" providerId="LiveId" clId="{14F943AD-2871-47B6-8207-358D651E61C1}" dt="2025-05-09T15:43:12.974" v="4792" actId="478"/>
          <ac:spMkLst>
            <pc:docMk/>
            <pc:sldMk cId="3366927071" sldId="374"/>
            <ac:spMk id="11" creationId="{39B88FDF-8EA0-F360-47F3-C2405561948D}"/>
          </ac:spMkLst>
        </pc:spChg>
        <pc:spChg chg="del">
          <ac:chgData name="Adam Seybert" userId="867ce9a3404be407" providerId="LiveId" clId="{14F943AD-2871-47B6-8207-358D651E61C1}" dt="2025-05-09T15:43:12.974" v="4792" actId="478"/>
          <ac:spMkLst>
            <pc:docMk/>
            <pc:sldMk cId="3366927071" sldId="374"/>
            <ac:spMk id="13" creationId="{D7C2B6F4-2979-464B-6E6B-066A586E54DD}"/>
          </ac:spMkLst>
        </pc:spChg>
        <pc:picChg chg="del">
          <ac:chgData name="Adam Seybert" userId="867ce9a3404be407" providerId="LiveId" clId="{14F943AD-2871-47B6-8207-358D651E61C1}" dt="2025-05-09T15:43:12.974" v="4792" actId="478"/>
          <ac:picMkLst>
            <pc:docMk/>
            <pc:sldMk cId="3366927071" sldId="374"/>
            <ac:picMk id="6" creationId="{6D0F38F1-ECB2-A7B1-F277-BDC1D8FBAAC2}"/>
          </ac:picMkLst>
        </pc:picChg>
      </pc:sldChg>
      <pc:sldChg chg="addSp delSp modSp new mod modClrScheme chgLayout modNotesTx">
        <pc:chgData name="Adam Seybert" userId="867ce9a3404be407" providerId="LiveId" clId="{14F943AD-2871-47B6-8207-358D651E61C1}" dt="2025-05-09T16:08:41.372" v="5453" actId="20577"/>
        <pc:sldMkLst>
          <pc:docMk/>
          <pc:sldMk cId="3958992661" sldId="375"/>
        </pc:sldMkLst>
        <pc:spChg chg="del">
          <ac:chgData name="Adam Seybert" userId="867ce9a3404be407" providerId="LiveId" clId="{14F943AD-2871-47B6-8207-358D651E61C1}" dt="2025-05-09T16:02:10.805" v="5094" actId="700"/>
          <ac:spMkLst>
            <pc:docMk/>
            <pc:sldMk cId="3958992661" sldId="375"/>
            <ac:spMk id="2" creationId="{53D489E7-06D0-BA6A-C104-78D14971C82F}"/>
          </ac:spMkLst>
        </pc:spChg>
        <pc:spChg chg="add mod">
          <ac:chgData name="Adam Seybert" userId="867ce9a3404be407" providerId="LiveId" clId="{14F943AD-2871-47B6-8207-358D651E61C1}" dt="2025-05-09T16:02:36.408" v="5131" actId="20577"/>
          <ac:spMkLst>
            <pc:docMk/>
            <pc:sldMk cId="3958992661" sldId="375"/>
            <ac:spMk id="3" creationId="{152A2FD3-CFCD-D136-4E43-B405909BDFB8}"/>
          </ac:spMkLst>
        </pc:spChg>
        <pc:spChg chg="add mod">
          <ac:chgData name="Adam Seybert" userId="867ce9a3404be407" providerId="LiveId" clId="{14F943AD-2871-47B6-8207-358D651E61C1}" dt="2025-05-09T16:08:41.372" v="5453" actId="20577"/>
          <ac:spMkLst>
            <pc:docMk/>
            <pc:sldMk cId="3958992661" sldId="375"/>
            <ac:spMk id="4" creationId="{43F98C20-8940-03F4-C05A-5F95C683AFF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4FB63-095A-4F8F-8A6A-705A7B16054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1687BDE-6E18-4523-A60B-D52C120B8E14}">
      <dgm:prSet phldrT="[Text]" custT="1"/>
      <dgm:spPr>
        <a:solidFill>
          <a:srgbClr val="000000"/>
        </a:solidFill>
      </dgm:spPr>
      <dgm:t>
        <a:bodyPr/>
        <a:lstStyle/>
        <a:p>
          <a:r>
            <a:rPr lang="en-US" sz="1400" b="1" dirty="0"/>
            <a:t>Physical System</a:t>
          </a:r>
        </a:p>
      </dgm:t>
    </dgm:pt>
    <dgm:pt modelId="{7A9370A0-FD45-45AF-97F1-3A55B6F4493E}" type="parTrans" cxnId="{7D2F0FA0-545E-421E-A838-60A881C5FF8F}">
      <dgm:prSet/>
      <dgm:spPr/>
      <dgm:t>
        <a:bodyPr/>
        <a:lstStyle/>
        <a:p>
          <a:endParaRPr lang="en-US"/>
        </a:p>
      </dgm:t>
    </dgm:pt>
    <dgm:pt modelId="{DC7A4C80-346E-48D8-B0AF-BEAEC221CE97}" type="sibTrans" cxnId="{7D2F0FA0-545E-421E-A838-60A881C5FF8F}">
      <dgm:prSet/>
      <dgm:spPr/>
      <dgm:t>
        <a:bodyPr/>
        <a:lstStyle/>
        <a:p>
          <a:endParaRPr lang="en-US"/>
        </a:p>
      </dgm:t>
    </dgm:pt>
    <dgm:pt modelId="{EA6CCB1D-410C-4A4D-8F43-C7F55C913CDF}">
      <dgm:prSet phldrT="[Text]" custT="1"/>
      <dgm:spPr>
        <a:solidFill>
          <a:srgbClr val="FCE5D6"/>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gm:t>
    </dgm:pt>
    <dgm:pt modelId="{3FC24A83-60D0-4784-BA79-F5392E66FD0E}" type="parTrans" cxnId="{6CE69163-A584-46CF-AE83-82F79FD28020}">
      <dgm:prSet/>
      <dgm:spPr/>
      <dgm:t>
        <a:bodyPr/>
        <a:lstStyle/>
        <a:p>
          <a:endParaRPr lang="en-US"/>
        </a:p>
      </dgm:t>
    </dgm:pt>
    <dgm:pt modelId="{DD6A7C4C-C5BA-4DF9-8F55-E04CE4B9658A}" type="sibTrans" cxnId="{6CE69163-A584-46CF-AE83-82F79FD28020}">
      <dgm:prSet/>
      <dgm:spPr/>
      <dgm:t>
        <a:bodyPr/>
        <a:lstStyle/>
        <a:p>
          <a:endParaRPr lang="en-US"/>
        </a:p>
      </dgm:t>
    </dgm:pt>
    <dgm:pt modelId="{759CF8E6-596A-4CEC-A964-799A044A8C71}">
      <dgm:prSet phldrT="[Text]" custT="1"/>
      <dgm:spPr>
        <a:solidFill>
          <a:srgbClr val="E2EFD9"/>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gm:t>
    </dgm:pt>
    <dgm:pt modelId="{68945A64-097C-4F34-9B84-A15392BFD830}" type="parTrans" cxnId="{584145B5-AE8B-4454-9304-20A4CDC4CB70}">
      <dgm:prSet/>
      <dgm:spPr/>
      <dgm:t>
        <a:bodyPr/>
        <a:lstStyle/>
        <a:p>
          <a:endParaRPr lang="en-US"/>
        </a:p>
      </dgm:t>
    </dgm:pt>
    <dgm:pt modelId="{FB2D9C91-7068-4A7E-9D85-1D368ADE6251}" type="sibTrans" cxnId="{584145B5-AE8B-4454-9304-20A4CDC4CB70}">
      <dgm:prSet/>
      <dgm:spPr/>
      <dgm:t>
        <a:bodyPr/>
        <a:lstStyle/>
        <a:p>
          <a:endParaRPr lang="en-US"/>
        </a:p>
      </dgm:t>
    </dgm:pt>
    <dgm:pt modelId="{4A771AEE-71E1-4322-A936-61A207EC2E18}">
      <dgm:prSet phldrT="[Text]" custT="1"/>
      <dgm:spPr>
        <a:solidFill>
          <a:srgbClr val="DFEBF7"/>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r>
            <a:rPr lang="en-US" sz="1400" b="1" dirty="0">
              <a:solidFill>
                <a:srgbClr val="000000"/>
              </a:solidFill>
            </a:rPr>
            <a:t>V2P</a:t>
          </a:r>
        </a:p>
      </dgm:t>
    </dgm:pt>
    <dgm:pt modelId="{9F34E142-A8D4-44A7-B562-E5B373E473A3}" type="parTrans" cxnId="{A4D2FA6D-6841-423E-B947-ADCFD5359CCA}">
      <dgm:prSet/>
      <dgm:spPr/>
      <dgm:t>
        <a:bodyPr/>
        <a:lstStyle/>
        <a:p>
          <a:endParaRPr lang="en-US"/>
        </a:p>
      </dgm:t>
    </dgm:pt>
    <dgm:pt modelId="{1E1AAB55-D060-4C99-97EF-82C8740F0C1E}" type="sibTrans" cxnId="{A4D2FA6D-6841-423E-B947-ADCFD5359CCA}">
      <dgm:prSet/>
      <dgm:spPr/>
      <dgm:t>
        <a:bodyPr/>
        <a:lstStyle/>
        <a:p>
          <a:endParaRPr lang="en-US"/>
        </a:p>
      </dgm:t>
    </dgm:pt>
    <dgm:pt modelId="{10B8868F-6102-49C8-9454-19F771BC1EA3}" type="pres">
      <dgm:prSet presAssocID="{47D4FB63-095A-4F8F-8A6A-705A7B160547}" presName="cycle" presStyleCnt="0">
        <dgm:presLayoutVars>
          <dgm:dir/>
          <dgm:resizeHandles val="exact"/>
        </dgm:presLayoutVars>
      </dgm:prSet>
      <dgm:spPr/>
    </dgm:pt>
    <dgm:pt modelId="{46806994-D6AD-4293-9DC8-AD508395BE05}" type="pres">
      <dgm:prSet presAssocID="{41687BDE-6E18-4523-A60B-D52C120B8E14}" presName="node" presStyleLbl="node1" presStyleIdx="0" presStyleCnt="4">
        <dgm:presLayoutVars>
          <dgm:bulletEnabled val="1"/>
        </dgm:presLayoutVars>
      </dgm:prSet>
      <dgm:spPr/>
    </dgm:pt>
    <dgm:pt modelId="{236036DB-FE33-4F61-80F1-6FB770A4B615}" type="pres">
      <dgm:prSet presAssocID="{41687BDE-6E18-4523-A60B-D52C120B8E14}" presName="spNode" presStyleCnt="0"/>
      <dgm:spPr/>
    </dgm:pt>
    <dgm:pt modelId="{E31102B0-A603-4D4E-9528-2858EDAF15E0}" type="pres">
      <dgm:prSet presAssocID="{DC7A4C80-346E-48D8-B0AF-BEAEC221CE97}" presName="sibTrans" presStyleLbl="sibTrans1D1" presStyleIdx="0" presStyleCnt="4"/>
      <dgm:spPr/>
    </dgm:pt>
    <dgm:pt modelId="{2A47EC31-4C72-40D1-84D9-93588036B7DC}" type="pres">
      <dgm:prSet presAssocID="{EA6CCB1D-410C-4A4D-8F43-C7F55C913CDF}" presName="node" presStyleLbl="node1" presStyleIdx="1" presStyleCnt="4">
        <dgm:presLayoutVars>
          <dgm:bulletEnabled val="1"/>
        </dgm:presLayoutVars>
      </dgm:prSet>
      <dgm:spPr>
        <a:xfrm>
          <a:off x="2646141" y="1046176"/>
          <a:ext cx="972233" cy="631951"/>
        </a:xfrm>
        <a:prstGeom prst="roundRect">
          <a:avLst/>
        </a:prstGeom>
      </dgm:spPr>
    </dgm:pt>
    <dgm:pt modelId="{DBC6E0C3-B2CA-4D78-B3D3-09B54DF4BFBA}" type="pres">
      <dgm:prSet presAssocID="{EA6CCB1D-410C-4A4D-8F43-C7F55C913CDF}" presName="spNode" presStyleCnt="0"/>
      <dgm:spPr/>
    </dgm:pt>
    <dgm:pt modelId="{4BA68777-D1F4-4652-B098-26AB7EB7C0B0}" type="pres">
      <dgm:prSet presAssocID="{DD6A7C4C-C5BA-4DF9-8F55-E04CE4B9658A}" presName="sibTrans" presStyleLbl="sibTrans1D1" presStyleIdx="1" presStyleCnt="4"/>
      <dgm:spPr/>
    </dgm:pt>
    <dgm:pt modelId="{6AA3F505-EA7D-49EC-B431-F9D174752933}" type="pres">
      <dgm:prSet presAssocID="{759CF8E6-596A-4CEC-A964-799A044A8C71}" presName="node" presStyleLbl="node1" presStyleIdx="2" presStyleCnt="4">
        <dgm:presLayoutVars>
          <dgm:bulletEnabled val="1"/>
        </dgm:presLayoutVars>
      </dgm:prSet>
      <dgm:spPr>
        <a:xfrm>
          <a:off x="1601026" y="2091291"/>
          <a:ext cx="972233" cy="631951"/>
        </a:xfrm>
        <a:prstGeom prst="roundRect">
          <a:avLst/>
        </a:prstGeom>
      </dgm:spPr>
    </dgm:pt>
    <dgm:pt modelId="{10961BD6-30B6-46B5-AD01-CB56883A4B99}" type="pres">
      <dgm:prSet presAssocID="{759CF8E6-596A-4CEC-A964-799A044A8C71}" presName="spNode" presStyleCnt="0"/>
      <dgm:spPr/>
    </dgm:pt>
    <dgm:pt modelId="{911941AB-99D0-440F-9980-64C7C5C9185D}" type="pres">
      <dgm:prSet presAssocID="{FB2D9C91-7068-4A7E-9D85-1D368ADE6251}" presName="sibTrans" presStyleLbl="sibTrans1D1" presStyleIdx="2" presStyleCnt="4"/>
      <dgm:spPr/>
    </dgm:pt>
    <dgm:pt modelId="{76BAE2B3-A041-4AED-B259-A3BF78D50F4C}" type="pres">
      <dgm:prSet presAssocID="{4A771AEE-71E1-4322-A936-61A207EC2E18}" presName="node" presStyleLbl="node1" presStyleIdx="3" presStyleCnt="4">
        <dgm:presLayoutVars>
          <dgm:bulletEnabled val="1"/>
        </dgm:presLayoutVars>
      </dgm:prSet>
      <dgm:spPr>
        <a:xfrm>
          <a:off x="555911" y="1046176"/>
          <a:ext cx="972233" cy="631951"/>
        </a:xfrm>
        <a:prstGeom prst="roundRect">
          <a:avLst/>
        </a:prstGeom>
      </dgm:spPr>
    </dgm:pt>
    <dgm:pt modelId="{4B3DC2FB-262A-464D-8CA3-45A0EB6328F2}" type="pres">
      <dgm:prSet presAssocID="{4A771AEE-71E1-4322-A936-61A207EC2E18}" presName="spNode" presStyleCnt="0"/>
      <dgm:spPr/>
    </dgm:pt>
    <dgm:pt modelId="{2BB5D7F7-5837-4DF7-A278-5FB802208C82}" type="pres">
      <dgm:prSet presAssocID="{1E1AAB55-D060-4C99-97EF-82C8740F0C1E}" presName="sibTrans" presStyleLbl="sibTrans1D1" presStyleIdx="3" presStyleCnt="4"/>
      <dgm:spPr/>
    </dgm:pt>
  </dgm:ptLst>
  <dgm:cxnLst>
    <dgm:cxn modelId="{1BFEF60C-972D-4ED5-AB94-DB11752CFF30}" type="presOf" srcId="{DD6A7C4C-C5BA-4DF9-8F55-E04CE4B9658A}" destId="{4BA68777-D1F4-4652-B098-26AB7EB7C0B0}" srcOrd="0" destOrd="0" presId="urn:microsoft.com/office/officeart/2005/8/layout/cycle5"/>
    <dgm:cxn modelId="{6CE69163-A584-46CF-AE83-82F79FD28020}" srcId="{47D4FB63-095A-4F8F-8A6A-705A7B160547}" destId="{EA6CCB1D-410C-4A4D-8F43-C7F55C913CDF}" srcOrd="1" destOrd="0" parTransId="{3FC24A83-60D0-4784-BA79-F5392E66FD0E}" sibTransId="{DD6A7C4C-C5BA-4DF9-8F55-E04CE4B9658A}"/>
    <dgm:cxn modelId="{3294D344-D172-40CA-AA2A-3B0748D7A4C5}" type="presOf" srcId="{47D4FB63-095A-4F8F-8A6A-705A7B160547}" destId="{10B8868F-6102-49C8-9454-19F771BC1EA3}" srcOrd="0" destOrd="0" presId="urn:microsoft.com/office/officeart/2005/8/layout/cycle5"/>
    <dgm:cxn modelId="{9676434C-0062-400F-9496-6B4C95DA11FA}" type="presOf" srcId="{DC7A4C80-346E-48D8-B0AF-BEAEC221CE97}" destId="{E31102B0-A603-4D4E-9528-2858EDAF15E0}" srcOrd="0" destOrd="0" presId="urn:microsoft.com/office/officeart/2005/8/layout/cycle5"/>
    <dgm:cxn modelId="{A4D2FA6D-6841-423E-B947-ADCFD5359CCA}" srcId="{47D4FB63-095A-4F8F-8A6A-705A7B160547}" destId="{4A771AEE-71E1-4322-A936-61A207EC2E18}" srcOrd="3" destOrd="0" parTransId="{9F34E142-A8D4-44A7-B562-E5B373E473A3}" sibTransId="{1E1AAB55-D060-4C99-97EF-82C8740F0C1E}"/>
    <dgm:cxn modelId="{469EBD4E-061B-4183-B7C4-E7C5806D8168}" type="presOf" srcId="{4A771AEE-71E1-4322-A936-61A207EC2E18}" destId="{76BAE2B3-A041-4AED-B259-A3BF78D50F4C}" srcOrd="0" destOrd="0" presId="urn:microsoft.com/office/officeart/2005/8/layout/cycle5"/>
    <dgm:cxn modelId="{D11A697F-D725-406F-9FCC-BB732D9559EB}" type="presOf" srcId="{41687BDE-6E18-4523-A60B-D52C120B8E14}" destId="{46806994-D6AD-4293-9DC8-AD508395BE05}" srcOrd="0" destOrd="0" presId="urn:microsoft.com/office/officeart/2005/8/layout/cycle5"/>
    <dgm:cxn modelId="{7D2F0FA0-545E-421E-A838-60A881C5FF8F}" srcId="{47D4FB63-095A-4F8F-8A6A-705A7B160547}" destId="{41687BDE-6E18-4523-A60B-D52C120B8E14}" srcOrd="0" destOrd="0" parTransId="{7A9370A0-FD45-45AF-97F1-3A55B6F4493E}" sibTransId="{DC7A4C80-346E-48D8-B0AF-BEAEC221CE97}"/>
    <dgm:cxn modelId="{584145B5-AE8B-4454-9304-20A4CDC4CB70}" srcId="{47D4FB63-095A-4F8F-8A6A-705A7B160547}" destId="{759CF8E6-596A-4CEC-A964-799A044A8C71}" srcOrd="2" destOrd="0" parTransId="{68945A64-097C-4F34-9B84-A15392BFD830}" sibTransId="{FB2D9C91-7068-4A7E-9D85-1D368ADE6251}"/>
    <dgm:cxn modelId="{6CB957CB-622E-4428-8DD7-7E9D2171451B}" type="presOf" srcId="{EA6CCB1D-410C-4A4D-8F43-C7F55C913CDF}" destId="{2A47EC31-4C72-40D1-84D9-93588036B7DC}" srcOrd="0" destOrd="0" presId="urn:microsoft.com/office/officeart/2005/8/layout/cycle5"/>
    <dgm:cxn modelId="{97B177E0-6209-4BAD-A982-59476739C385}" type="presOf" srcId="{1E1AAB55-D060-4C99-97EF-82C8740F0C1E}" destId="{2BB5D7F7-5837-4DF7-A278-5FB802208C82}" srcOrd="0" destOrd="0" presId="urn:microsoft.com/office/officeart/2005/8/layout/cycle5"/>
    <dgm:cxn modelId="{F4E5C3EC-00BE-4835-B0B7-C31D6909AD8A}" type="presOf" srcId="{759CF8E6-596A-4CEC-A964-799A044A8C71}" destId="{6AA3F505-EA7D-49EC-B431-F9D174752933}" srcOrd="0" destOrd="0" presId="urn:microsoft.com/office/officeart/2005/8/layout/cycle5"/>
    <dgm:cxn modelId="{2C310CF6-6B63-49AB-AA74-F1483DBFDB0C}" type="presOf" srcId="{FB2D9C91-7068-4A7E-9D85-1D368ADE6251}" destId="{911941AB-99D0-440F-9980-64C7C5C9185D}" srcOrd="0" destOrd="0" presId="urn:microsoft.com/office/officeart/2005/8/layout/cycle5"/>
    <dgm:cxn modelId="{AAE30D48-AC9C-4D54-B266-531319BD0BF4}" type="presParOf" srcId="{10B8868F-6102-49C8-9454-19F771BC1EA3}" destId="{46806994-D6AD-4293-9DC8-AD508395BE05}" srcOrd="0" destOrd="0" presId="urn:microsoft.com/office/officeart/2005/8/layout/cycle5"/>
    <dgm:cxn modelId="{967EAEEB-1387-475A-974A-5881A705418D}" type="presParOf" srcId="{10B8868F-6102-49C8-9454-19F771BC1EA3}" destId="{236036DB-FE33-4F61-80F1-6FB770A4B615}" srcOrd="1" destOrd="0" presId="urn:microsoft.com/office/officeart/2005/8/layout/cycle5"/>
    <dgm:cxn modelId="{A4AD6064-5BCA-4015-93CD-4DF7F1E27194}" type="presParOf" srcId="{10B8868F-6102-49C8-9454-19F771BC1EA3}" destId="{E31102B0-A603-4D4E-9528-2858EDAF15E0}" srcOrd="2" destOrd="0" presId="urn:microsoft.com/office/officeart/2005/8/layout/cycle5"/>
    <dgm:cxn modelId="{0A39BE6C-A415-4C81-9768-43E5FEF7AA72}" type="presParOf" srcId="{10B8868F-6102-49C8-9454-19F771BC1EA3}" destId="{2A47EC31-4C72-40D1-84D9-93588036B7DC}" srcOrd="3" destOrd="0" presId="urn:microsoft.com/office/officeart/2005/8/layout/cycle5"/>
    <dgm:cxn modelId="{09918A1E-0B90-4259-BB94-BF661694C9CA}" type="presParOf" srcId="{10B8868F-6102-49C8-9454-19F771BC1EA3}" destId="{DBC6E0C3-B2CA-4D78-B3D3-09B54DF4BFBA}" srcOrd="4" destOrd="0" presId="urn:microsoft.com/office/officeart/2005/8/layout/cycle5"/>
    <dgm:cxn modelId="{08EB9F56-AAB1-4601-832A-FFF6B65FDEF1}" type="presParOf" srcId="{10B8868F-6102-49C8-9454-19F771BC1EA3}" destId="{4BA68777-D1F4-4652-B098-26AB7EB7C0B0}" srcOrd="5" destOrd="0" presId="urn:microsoft.com/office/officeart/2005/8/layout/cycle5"/>
    <dgm:cxn modelId="{A8EEE69B-DA62-4EAC-B9F7-445ECFC18E5A}" type="presParOf" srcId="{10B8868F-6102-49C8-9454-19F771BC1EA3}" destId="{6AA3F505-EA7D-49EC-B431-F9D174752933}" srcOrd="6" destOrd="0" presId="urn:microsoft.com/office/officeart/2005/8/layout/cycle5"/>
    <dgm:cxn modelId="{728703DA-3555-458A-B211-E48762BB1560}" type="presParOf" srcId="{10B8868F-6102-49C8-9454-19F771BC1EA3}" destId="{10961BD6-30B6-46B5-AD01-CB56883A4B99}" srcOrd="7" destOrd="0" presId="urn:microsoft.com/office/officeart/2005/8/layout/cycle5"/>
    <dgm:cxn modelId="{B3370CD0-1CA3-400D-BC6D-134102A88734}" type="presParOf" srcId="{10B8868F-6102-49C8-9454-19F771BC1EA3}" destId="{911941AB-99D0-440F-9980-64C7C5C9185D}" srcOrd="8" destOrd="0" presId="urn:microsoft.com/office/officeart/2005/8/layout/cycle5"/>
    <dgm:cxn modelId="{BD6C62C9-CCC4-4E7E-8302-4E102805CE86}" type="presParOf" srcId="{10B8868F-6102-49C8-9454-19F771BC1EA3}" destId="{76BAE2B3-A041-4AED-B259-A3BF78D50F4C}" srcOrd="9" destOrd="0" presId="urn:microsoft.com/office/officeart/2005/8/layout/cycle5"/>
    <dgm:cxn modelId="{C962BB4C-8EFE-4AD0-907B-CABD4361A2B5}" type="presParOf" srcId="{10B8868F-6102-49C8-9454-19F771BC1EA3}" destId="{4B3DC2FB-262A-464D-8CA3-45A0EB6328F2}" srcOrd="10" destOrd="0" presId="urn:microsoft.com/office/officeart/2005/8/layout/cycle5"/>
    <dgm:cxn modelId="{8CE263BB-3C57-4312-844F-3020137A58FE}" type="presParOf" srcId="{10B8868F-6102-49C8-9454-19F771BC1EA3}" destId="{2BB5D7F7-5837-4DF7-A278-5FB802208C82}" srcOrd="11"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0E3CF1-874A-4518-A881-2AF1C315B11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158821-4E1A-46A5-83BE-F4C4359BEABE}">
      <dgm:prSet/>
      <dgm:spPr/>
      <dgm:t>
        <a:bodyPr/>
        <a:lstStyle/>
        <a:p>
          <a:r>
            <a:rPr lang="en-US" b="1" i="0" baseline="0">
              <a:solidFill>
                <a:schemeClr val="tx2"/>
              </a:solidFill>
              <a:latin typeface="+mj-lt"/>
            </a:rPr>
            <a:t>Impacts to parameter estimation</a:t>
          </a:r>
          <a:endParaRPr lang="en-US" b="1">
            <a:solidFill>
              <a:schemeClr val="tx2"/>
            </a:solidFill>
            <a:latin typeface="+mj-lt"/>
          </a:endParaRPr>
        </a:p>
      </dgm:t>
    </dgm:pt>
    <dgm:pt modelId="{BE99E70D-36E1-4912-8C3C-21BCE686F401}" type="parTrans" cxnId="{BF095D39-776E-4E56-8C4E-D5D69776DC62}">
      <dgm:prSet/>
      <dgm:spPr/>
      <dgm:t>
        <a:bodyPr/>
        <a:lstStyle/>
        <a:p>
          <a:endParaRPr lang="en-US" b="1">
            <a:solidFill>
              <a:schemeClr val="tx2"/>
            </a:solidFill>
            <a:latin typeface="+mj-lt"/>
          </a:endParaRPr>
        </a:p>
      </dgm:t>
    </dgm:pt>
    <dgm:pt modelId="{8D0AAF31-2E28-4E53-B7B0-80EE0FF49DFB}" type="sibTrans" cxnId="{BF095D39-776E-4E56-8C4E-D5D69776DC62}">
      <dgm:prSet/>
      <dgm:spPr/>
      <dgm:t>
        <a:bodyPr/>
        <a:lstStyle/>
        <a:p>
          <a:endParaRPr lang="en-US" b="1">
            <a:solidFill>
              <a:schemeClr val="tx2"/>
            </a:solidFill>
            <a:latin typeface="+mj-lt"/>
          </a:endParaRPr>
        </a:p>
      </dgm:t>
    </dgm:pt>
    <dgm:pt modelId="{EFEA1B34-BECF-4788-8574-DE79E9E2104D}">
      <dgm:prSet/>
      <dgm:spPr/>
      <dgm:t>
        <a:bodyPr/>
        <a:lstStyle/>
        <a:p>
          <a:r>
            <a:rPr lang="en-US" b="1" dirty="0">
              <a:solidFill>
                <a:schemeClr val="tx2"/>
              </a:solidFill>
              <a:latin typeface="+mj-lt"/>
            </a:rPr>
            <a:t>Impacts to model simulations</a:t>
          </a:r>
        </a:p>
      </dgm:t>
    </dgm:pt>
    <dgm:pt modelId="{29C0BA4A-8482-4197-89B5-41F39B44B68C}" type="parTrans" cxnId="{DF59F771-3D69-41C8-A2F3-76E131E39DD4}">
      <dgm:prSet/>
      <dgm:spPr/>
      <dgm:t>
        <a:bodyPr/>
        <a:lstStyle/>
        <a:p>
          <a:endParaRPr lang="en-US" b="1">
            <a:solidFill>
              <a:schemeClr val="tx2"/>
            </a:solidFill>
            <a:latin typeface="+mj-lt"/>
          </a:endParaRPr>
        </a:p>
      </dgm:t>
    </dgm:pt>
    <dgm:pt modelId="{E3025AC5-4FAA-433A-8408-0F7925101DC6}" type="sibTrans" cxnId="{DF59F771-3D69-41C8-A2F3-76E131E39DD4}">
      <dgm:prSet/>
      <dgm:spPr/>
      <dgm:t>
        <a:bodyPr/>
        <a:lstStyle/>
        <a:p>
          <a:endParaRPr lang="en-US" b="1">
            <a:solidFill>
              <a:schemeClr val="tx2"/>
            </a:solidFill>
            <a:latin typeface="+mj-lt"/>
          </a:endParaRPr>
        </a:p>
      </dgm:t>
    </dgm:pt>
    <dgm:pt modelId="{EBB53A18-A4A2-4D95-BC44-60B75BFA2005}">
      <dgm:prSet/>
      <dgm:spPr/>
      <dgm:t>
        <a:bodyPr/>
        <a:lstStyle/>
        <a:p>
          <a:r>
            <a:rPr lang="en-US" b="1" i="0" baseline="0">
              <a:solidFill>
                <a:schemeClr val="tx2"/>
              </a:solidFill>
              <a:latin typeface="+mj-lt"/>
            </a:rPr>
            <a:t>Impacts to decision/action models</a:t>
          </a:r>
          <a:endParaRPr lang="en-US" b="1">
            <a:solidFill>
              <a:schemeClr val="tx2"/>
            </a:solidFill>
            <a:latin typeface="+mj-lt"/>
          </a:endParaRPr>
        </a:p>
      </dgm:t>
    </dgm:pt>
    <dgm:pt modelId="{6D0D08E2-6F8C-42F8-A7EF-905AF261D603}" type="parTrans" cxnId="{FEC3AEEA-B8DE-4E5D-BF5A-B89A65E7F720}">
      <dgm:prSet/>
      <dgm:spPr/>
      <dgm:t>
        <a:bodyPr/>
        <a:lstStyle/>
        <a:p>
          <a:endParaRPr lang="en-US" b="1">
            <a:solidFill>
              <a:schemeClr val="tx2"/>
            </a:solidFill>
            <a:latin typeface="+mj-lt"/>
          </a:endParaRPr>
        </a:p>
      </dgm:t>
    </dgm:pt>
    <dgm:pt modelId="{D290B877-FC41-41B8-8A6B-8F6154A6FBA9}" type="sibTrans" cxnId="{FEC3AEEA-B8DE-4E5D-BF5A-B89A65E7F720}">
      <dgm:prSet/>
      <dgm:spPr/>
      <dgm:t>
        <a:bodyPr/>
        <a:lstStyle/>
        <a:p>
          <a:endParaRPr lang="en-US" b="1">
            <a:solidFill>
              <a:schemeClr val="tx2"/>
            </a:solidFill>
            <a:latin typeface="+mj-lt"/>
          </a:endParaRPr>
        </a:p>
      </dgm:t>
    </dgm:pt>
    <dgm:pt modelId="{7D4D6349-86AA-454E-AF28-E4683829EA70}" type="pres">
      <dgm:prSet presAssocID="{6F0E3CF1-874A-4518-A881-2AF1C315B118}" presName="CompostProcess" presStyleCnt="0">
        <dgm:presLayoutVars>
          <dgm:dir/>
          <dgm:resizeHandles val="exact"/>
        </dgm:presLayoutVars>
      </dgm:prSet>
      <dgm:spPr/>
    </dgm:pt>
    <dgm:pt modelId="{56B1C9D7-D058-41F2-B9C3-F67B62443CE8}" type="pres">
      <dgm:prSet presAssocID="{6F0E3CF1-874A-4518-A881-2AF1C315B118}" presName="arrow" presStyleLbl="bgShp" presStyleIdx="0" presStyleCnt="1"/>
      <dgm:spPr/>
    </dgm:pt>
    <dgm:pt modelId="{DB34610D-E744-4C8E-87B0-9EFCF8803013}" type="pres">
      <dgm:prSet presAssocID="{6F0E3CF1-874A-4518-A881-2AF1C315B118}" presName="linearProcess" presStyleCnt="0"/>
      <dgm:spPr/>
    </dgm:pt>
    <dgm:pt modelId="{35A9E93A-D41F-407D-B23D-B6B91CF0D023}" type="pres">
      <dgm:prSet presAssocID="{BA158821-4E1A-46A5-83BE-F4C4359BEABE}" presName="textNode" presStyleLbl="node1" presStyleIdx="0" presStyleCnt="3">
        <dgm:presLayoutVars>
          <dgm:bulletEnabled val="1"/>
        </dgm:presLayoutVars>
      </dgm:prSet>
      <dgm:spPr/>
    </dgm:pt>
    <dgm:pt modelId="{1B2B2535-5FDF-4566-9DB8-C33AE03CF12C}" type="pres">
      <dgm:prSet presAssocID="{8D0AAF31-2E28-4E53-B7B0-80EE0FF49DFB}" presName="sibTrans" presStyleCnt="0"/>
      <dgm:spPr/>
    </dgm:pt>
    <dgm:pt modelId="{E141362C-98F1-46E3-9CEC-A53AB81598DD}" type="pres">
      <dgm:prSet presAssocID="{EFEA1B34-BECF-4788-8574-DE79E9E2104D}" presName="textNode" presStyleLbl="node1" presStyleIdx="1" presStyleCnt="3">
        <dgm:presLayoutVars>
          <dgm:bulletEnabled val="1"/>
        </dgm:presLayoutVars>
      </dgm:prSet>
      <dgm:spPr/>
    </dgm:pt>
    <dgm:pt modelId="{B2D61B43-CF15-4495-9CD5-A764FD17BB3C}" type="pres">
      <dgm:prSet presAssocID="{E3025AC5-4FAA-433A-8408-0F7925101DC6}" presName="sibTrans" presStyleCnt="0"/>
      <dgm:spPr/>
    </dgm:pt>
    <dgm:pt modelId="{53119180-3917-46B9-AC15-440B7EB558C9}" type="pres">
      <dgm:prSet presAssocID="{EBB53A18-A4A2-4D95-BC44-60B75BFA2005}" presName="textNode" presStyleLbl="node1" presStyleIdx="2" presStyleCnt="3">
        <dgm:presLayoutVars>
          <dgm:bulletEnabled val="1"/>
        </dgm:presLayoutVars>
      </dgm:prSet>
      <dgm:spPr/>
    </dgm:pt>
  </dgm:ptLst>
  <dgm:cxnLst>
    <dgm:cxn modelId="{01D40217-0C3F-45E1-9B06-CD7D6369B10D}" type="presOf" srcId="{BA158821-4E1A-46A5-83BE-F4C4359BEABE}" destId="{35A9E93A-D41F-407D-B23D-B6B91CF0D023}" srcOrd="0" destOrd="0" presId="urn:microsoft.com/office/officeart/2005/8/layout/hProcess9"/>
    <dgm:cxn modelId="{189D871A-FB1E-407D-B858-43C8B66369E0}" type="presOf" srcId="{EBB53A18-A4A2-4D95-BC44-60B75BFA2005}" destId="{53119180-3917-46B9-AC15-440B7EB558C9}" srcOrd="0" destOrd="0" presId="urn:microsoft.com/office/officeart/2005/8/layout/hProcess9"/>
    <dgm:cxn modelId="{BF095D39-776E-4E56-8C4E-D5D69776DC62}" srcId="{6F0E3CF1-874A-4518-A881-2AF1C315B118}" destId="{BA158821-4E1A-46A5-83BE-F4C4359BEABE}" srcOrd="0" destOrd="0" parTransId="{BE99E70D-36E1-4912-8C3C-21BCE686F401}" sibTransId="{8D0AAF31-2E28-4E53-B7B0-80EE0FF49DFB}"/>
    <dgm:cxn modelId="{DF59F771-3D69-41C8-A2F3-76E131E39DD4}" srcId="{6F0E3CF1-874A-4518-A881-2AF1C315B118}" destId="{EFEA1B34-BECF-4788-8574-DE79E9E2104D}" srcOrd="1" destOrd="0" parTransId="{29C0BA4A-8482-4197-89B5-41F39B44B68C}" sibTransId="{E3025AC5-4FAA-433A-8408-0F7925101DC6}"/>
    <dgm:cxn modelId="{101E647F-F625-4F68-8434-F5E3D71C29B3}" type="presOf" srcId="{6F0E3CF1-874A-4518-A881-2AF1C315B118}" destId="{7D4D6349-86AA-454E-AF28-E4683829EA70}" srcOrd="0" destOrd="0" presId="urn:microsoft.com/office/officeart/2005/8/layout/hProcess9"/>
    <dgm:cxn modelId="{4B274EC2-70D3-4F0E-BE66-7DC6B9BA2287}" type="presOf" srcId="{EFEA1B34-BECF-4788-8574-DE79E9E2104D}" destId="{E141362C-98F1-46E3-9CEC-A53AB81598DD}" srcOrd="0" destOrd="0" presId="urn:microsoft.com/office/officeart/2005/8/layout/hProcess9"/>
    <dgm:cxn modelId="{FEC3AEEA-B8DE-4E5D-BF5A-B89A65E7F720}" srcId="{6F0E3CF1-874A-4518-A881-2AF1C315B118}" destId="{EBB53A18-A4A2-4D95-BC44-60B75BFA2005}" srcOrd="2" destOrd="0" parTransId="{6D0D08E2-6F8C-42F8-A7EF-905AF261D603}" sibTransId="{D290B877-FC41-41B8-8A6B-8F6154A6FBA9}"/>
    <dgm:cxn modelId="{D05BA555-2E80-416D-A241-E2C62B5CB5E9}" type="presParOf" srcId="{7D4D6349-86AA-454E-AF28-E4683829EA70}" destId="{56B1C9D7-D058-41F2-B9C3-F67B62443CE8}" srcOrd="0" destOrd="0" presId="urn:microsoft.com/office/officeart/2005/8/layout/hProcess9"/>
    <dgm:cxn modelId="{B64B5627-327E-4D0C-B3FD-1FC6580A96ED}" type="presParOf" srcId="{7D4D6349-86AA-454E-AF28-E4683829EA70}" destId="{DB34610D-E744-4C8E-87B0-9EFCF8803013}" srcOrd="1" destOrd="0" presId="urn:microsoft.com/office/officeart/2005/8/layout/hProcess9"/>
    <dgm:cxn modelId="{188FE397-A28E-4768-A6D4-4FBA3CDC8525}" type="presParOf" srcId="{DB34610D-E744-4C8E-87B0-9EFCF8803013}" destId="{35A9E93A-D41F-407D-B23D-B6B91CF0D023}" srcOrd="0" destOrd="0" presId="urn:microsoft.com/office/officeart/2005/8/layout/hProcess9"/>
    <dgm:cxn modelId="{A1C2D85E-66B2-4930-A50F-3E091D3F5A38}" type="presParOf" srcId="{DB34610D-E744-4C8E-87B0-9EFCF8803013}" destId="{1B2B2535-5FDF-4566-9DB8-C33AE03CF12C}" srcOrd="1" destOrd="0" presId="urn:microsoft.com/office/officeart/2005/8/layout/hProcess9"/>
    <dgm:cxn modelId="{0AF88F92-CFD5-4FCF-B900-F55EA0272080}" type="presParOf" srcId="{DB34610D-E744-4C8E-87B0-9EFCF8803013}" destId="{E141362C-98F1-46E3-9CEC-A53AB81598DD}" srcOrd="2" destOrd="0" presId="urn:microsoft.com/office/officeart/2005/8/layout/hProcess9"/>
    <dgm:cxn modelId="{02318369-31BF-47E9-B0F8-F52AA28ADCBC}" type="presParOf" srcId="{DB34610D-E744-4C8E-87B0-9EFCF8803013}" destId="{B2D61B43-CF15-4495-9CD5-A764FD17BB3C}" srcOrd="3" destOrd="0" presId="urn:microsoft.com/office/officeart/2005/8/layout/hProcess9"/>
    <dgm:cxn modelId="{74EA97AA-1728-4B7F-9865-269835EA7C6B}" type="presParOf" srcId="{DB34610D-E744-4C8E-87B0-9EFCF8803013}" destId="{53119180-3917-46B9-AC15-440B7EB558C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28E17-75F5-4C61-B1CA-51ED1365FD9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94B1A2CE-2D37-473D-8295-6BA5E206B78D}">
      <dgm:prSet phldrT="[Text]"/>
      <dgm:spPr/>
      <dgm:t>
        <a:bodyPr/>
        <a:lstStyle/>
        <a:p>
          <a:r>
            <a:rPr lang="en-US" dirty="0">
              <a:latin typeface="+mj-lt"/>
            </a:rPr>
            <a:t>Source 1</a:t>
          </a:r>
        </a:p>
      </dgm:t>
    </dgm:pt>
    <dgm:pt modelId="{3635BA9F-1E8C-4172-AEEB-E2DDBA573980}" type="parTrans" cxnId="{8127B344-32C9-4EA2-A130-B6A5A4D65030}">
      <dgm:prSet/>
      <dgm:spPr/>
      <dgm:t>
        <a:bodyPr/>
        <a:lstStyle/>
        <a:p>
          <a:endParaRPr lang="en-US">
            <a:latin typeface="+mj-lt"/>
          </a:endParaRPr>
        </a:p>
      </dgm:t>
    </dgm:pt>
    <dgm:pt modelId="{9DAB9BA9-FDCA-4CEB-9E60-F187139517F9}" type="sibTrans" cxnId="{8127B344-32C9-4EA2-A130-B6A5A4D65030}">
      <dgm:prSet/>
      <dgm:spPr/>
      <dgm:t>
        <a:bodyPr/>
        <a:lstStyle/>
        <a:p>
          <a:endParaRPr lang="en-US">
            <a:latin typeface="+mj-lt"/>
          </a:endParaRPr>
        </a:p>
      </dgm:t>
    </dgm:pt>
    <dgm:pt modelId="{87F11689-F010-4CC6-96CA-7069ADEA2AA4}">
      <dgm:prSet phldrT="[Text]"/>
      <dgm:spPr/>
      <dgm:t>
        <a:bodyPr/>
        <a:lstStyle/>
        <a:p>
          <a:r>
            <a:rPr lang="en-US" dirty="0">
              <a:latin typeface="+mj-lt"/>
            </a:rPr>
            <a:t>UQ1</a:t>
          </a:r>
        </a:p>
      </dgm:t>
    </dgm:pt>
    <dgm:pt modelId="{88BF728F-2761-4A18-B010-A784BF16A76E}" type="parTrans" cxnId="{8F6455C2-A531-48CD-A2B7-BA450F5738BB}">
      <dgm:prSet/>
      <dgm:spPr/>
      <dgm:t>
        <a:bodyPr/>
        <a:lstStyle/>
        <a:p>
          <a:endParaRPr lang="en-US">
            <a:latin typeface="+mj-lt"/>
          </a:endParaRPr>
        </a:p>
      </dgm:t>
    </dgm:pt>
    <dgm:pt modelId="{7EC00C25-EB66-4470-AD21-A8BFE427F93C}" type="sibTrans" cxnId="{8F6455C2-A531-48CD-A2B7-BA450F5738BB}">
      <dgm:prSet/>
      <dgm:spPr/>
      <dgm:t>
        <a:bodyPr/>
        <a:lstStyle/>
        <a:p>
          <a:endParaRPr lang="en-US">
            <a:latin typeface="+mj-lt"/>
          </a:endParaRPr>
        </a:p>
      </dgm:t>
    </dgm:pt>
    <dgm:pt modelId="{D31451E0-6679-4554-8635-931F61179D93}">
      <dgm:prSet phldrT="[Text]"/>
      <dgm:spPr/>
      <dgm:t>
        <a:bodyPr/>
        <a:lstStyle/>
        <a:p>
          <a:r>
            <a:rPr lang="en-US" dirty="0">
              <a:latin typeface="+mj-lt"/>
            </a:rPr>
            <a:t>RM1-1</a:t>
          </a:r>
        </a:p>
      </dgm:t>
    </dgm:pt>
    <dgm:pt modelId="{2DB4AC1A-DB84-4020-882D-A5398DC52778}" type="parTrans" cxnId="{6C1990A7-A3F3-4112-8A1A-BC3CB00FEECD}">
      <dgm:prSet/>
      <dgm:spPr/>
      <dgm:t>
        <a:bodyPr/>
        <a:lstStyle/>
        <a:p>
          <a:endParaRPr lang="en-US">
            <a:latin typeface="+mj-lt"/>
          </a:endParaRPr>
        </a:p>
      </dgm:t>
    </dgm:pt>
    <dgm:pt modelId="{FC633BF3-035A-48B7-82EE-66B8DD9332F0}" type="sibTrans" cxnId="{6C1990A7-A3F3-4112-8A1A-BC3CB00FEECD}">
      <dgm:prSet/>
      <dgm:spPr/>
      <dgm:t>
        <a:bodyPr/>
        <a:lstStyle/>
        <a:p>
          <a:endParaRPr lang="en-US">
            <a:latin typeface="+mj-lt"/>
          </a:endParaRPr>
        </a:p>
      </dgm:t>
    </dgm:pt>
    <dgm:pt modelId="{E18DDD47-68D7-41A3-B67D-3D057E006E9E}">
      <dgm:prSet phldrT="[Text]"/>
      <dgm:spPr/>
      <dgm:t>
        <a:bodyPr/>
        <a:lstStyle/>
        <a:p>
          <a:r>
            <a:rPr lang="en-US" dirty="0">
              <a:latin typeface="+mj-lt"/>
            </a:rPr>
            <a:t>RM1-2</a:t>
          </a:r>
        </a:p>
      </dgm:t>
    </dgm:pt>
    <dgm:pt modelId="{02B12B0E-04EF-482F-BB28-B2065D0B4EB3}" type="parTrans" cxnId="{39A6E032-A851-4A3F-9349-E147C2437F27}">
      <dgm:prSet/>
      <dgm:spPr/>
      <dgm:t>
        <a:bodyPr/>
        <a:lstStyle/>
        <a:p>
          <a:endParaRPr lang="en-US">
            <a:latin typeface="+mj-lt"/>
          </a:endParaRPr>
        </a:p>
      </dgm:t>
    </dgm:pt>
    <dgm:pt modelId="{124056E8-4743-4F88-81B2-6D9DE3734EB4}" type="sibTrans" cxnId="{39A6E032-A851-4A3F-9349-E147C2437F27}">
      <dgm:prSet/>
      <dgm:spPr/>
      <dgm:t>
        <a:bodyPr/>
        <a:lstStyle/>
        <a:p>
          <a:endParaRPr lang="en-US">
            <a:latin typeface="+mj-lt"/>
          </a:endParaRPr>
        </a:p>
      </dgm:t>
    </dgm:pt>
    <dgm:pt modelId="{AB077484-86AB-44DE-96C9-920FD8BDB780}">
      <dgm:prSet phldrT="[Text]"/>
      <dgm:spPr/>
      <dgm:t>
        <a:bodyPr/>
        <a:lstStyle/>
        <a:p>
          <a:r>
            <a:rPr lang="en-US" dirty="0">
              <a:latin typeface="+mj-lt"/>
            </a:rPr>
            <a:t>UQ2</a:t>
          </a:r>
        </a:p>
      </dgm:t>
    </dgm:pt>
    <dgm:pt modelId="{C3BC20C9-A22F-46AA-9FB2-EF7D3D461A74}" type="parTrans" cxnId="{00FFA72E-1C7C-4CFD-B78B-2D8E95D1CC56}">
      <dgm:prSet/>
      <dgm:spPr/>
      <dgm:t>
        <a:bodyPr/>
        <a:lstStyle/>
        <a:p>
          <a:endParaRPr lang="en-US">
            <a:latin typeface="+mj-lt"/>
          </a:endParaRPr>
        </a:p>
      </dgm:t>
    </dgm:pt>
    <dgm:pt modelId="{599DCE85-14B0-4F2A-839E-9DC03823EEA6}" type="sibTrans" cxnId="{00FFA72E-1C7C-4CFD-B78B-2D8E95D1CC56}">
      <dgm:prSet/>
      <dgm:spPr/>
      <dgm:t>
        <a:bodyPr/>
        <a:lstStyle/>
        <a:p>
          <a:endParaRPr lang="en-US">
            <a:latin typeface="+mj-lt"/>
          </a:endParaRPr>
        </a:p>
      </dgm:t>
    </dgm:pt>
    <dgm:pt modelId="{0FF95377-3D56-400C-AB96-4D43E8BCD2E5}">
      <dgm:prSet phldrT="[Text]"/>
      <dgm:spPr/>
      <dgm:t>
        <a:bodyPr/>
        <a:lstStyle/>
        <a:p>
          <a:r>
            <a:rPr lang="en-US" dirty="0">
              <a:latin typeface="+mj-lt"/>
            </a:rPr>
            <a:t>RM2-1</a:t>
          </a:r>
        </a:p>
      </dgm:t>
    </dgm:pt>
    <dgm:pt modelId="{BB4E42A4-4969-474F-AEC1-F5ABC2483A66}" type="parTrans" cxnId="{864B61F3-F530-45DD-A6FF-D67A9299340D}">
      <dgm:prSet/>
      <dgm:spPr/>
      <dgm:t>
        <a:bodyPr/>
        <a:lstStyle/>
        <a:p>
          <a:endParaRPr lang="en-US">
            <a:latin typeface="+mj-lt"/>
          </a:endParaRPr>
        </a:p>
      </dgm:t>
    </dgm:pt>
    <dgm:pt modelId="{DE4C5DA4-3254-44DA-829E-4EB435ED9AB7}" type="sibTrans" cxnId="{864B61F3-F530-45DD-A6FF-D67A9299340D}">
      <dgm:prSet/>
      <dgm:spPr/>
      <dgm:t>
        <a:bodyPr/>
        <a:lstStyle/>
        <a:p>
          <a:endParaRPr lang="en-US">
            <a:latin typeface="+mj-lt"/>
          </a:endParaRPr>
        </a:p>
      </dgm:t>
    </dgm:pt>
    <dgm:pt modelId="{C6D98302-C549-4D04-988B-A86FD096BDA5}">
      <dgm:prSet phldrT="[Text]"/>
      <dgm:spPr/>
      <dgm:t>
        <a:bodyPr/>
        <a:lstStyle/>
        <a:p>
          <a:r>
            <a:rPr lang="en-US" dirty="0">
              <a:latin typeface="+mj-lt"/>
            </a:rPr>
            <a:t>Uncertainty Sources</a:t>
          </a:r>
        </a:p>
      </dgm:t>
    </dgm:pt>
    <dgm:pt modelId="{D81BE812-92F2-4C85-920E-FD3F8E4C870F}" type="parTrans" cxnId="{1480D958-0906-4400-A4C8-F1597FD267B6}">
      <dgm:prSet/>
      <dgm:spPr/>
      <dgm:t>
        <a:bodyPr/>
        <a:lstStyle/>
        <a:p>
          <a:endParaRPr lang="en-US">
            <a:latin typeface="+mj-lt"/>
          </a:endParaRPr>
        </a:p>
      </dgm:t>
    </dgm:pt>
    <dgm:pt modelId="{C4D6E39F-78D4-4021-A350-BA3F789C88DD}" type="sibTrans" cxnId="{1480D958-0906-4400-A4C8-F1597FD267B6}">
      <dgm:prSet/>
      <dgm:spPr/>
      <dgm:t>
        <a:bodyPr/>
        <a:lstStyle/>
        <a:p>
          <a:endParaRPr lang="en-US">
            <a:latin typeface="+mj-lt"/>
          </a:endParaRPr>
        </a:p>
      </dgm:t>
    </dgm:pt>
    <dgm:pt modelId="{F0FB139F-B10E-4E68-BFDE-7184BE7CBB06}">
      <dgm:prSet phldrT="[Text]"/>
      <dgm:spPr/>
      <dgm:t>
        <a:bodyPr/>
        <a:lstStyle/>
        <a:p>
          <a:r>
            <a:rPr lang="en-US" dirty="0">
              <a:latin typeface="+mj-lt"/>
            </a:rPr>
            <a:t>Quantification Methods</a:t>
          </a:r>
        </a:p>
      </dgm:t>
    </dgm:pt>
    <dgm:pt modelId="{A9E9C432-CF21-408E-B46D-F0E94837C8F6}" type="parTrans" cxnId="{A7A93C66-2966-40A6-B92A-5A691EB08F36}">
      <dgm:prSet/>
      <dgm:spPr/>
      <dgm:t>
        <a:bodyPr/>
        <a:lstStyle/>
        <a:p>
          <a:endParaRPr lang="en-US">
            <a:latin typeface="+mj-lt"/>
          </a:endParaRPr>
        </a:p>
      </dgm:t>
    </dgm:pt>
    <dgm:pt modelId="{F1F98C3E-C684-4FF7-BAE8-FF0849F18EEF}" type="sibTrans" cxnId="{A7A93C66-2966-40A6-B92A-5A691EB08F36}">
      <dgm:prSet/>
      <dgm:spPr/>
      <dgm:t>
        <a:bodyPr/>
        <a:lstStyle/>
        <a:p>
          <a:endParaRPr lang="en-US">
            <a:latin typeface="+mj-lt"/>
          </a:endParaRPr>
        </a:p>
      </dgm:t>
    </dgm:pt>
    <dgm:pt modelId="{A882147E-B0D1-4BC4-8DA1-FC3A5F481668}">
      <dgm:prSet phldrT="[Text]"/>
      <dgm:spPr/>
      <dgm:t>
        <a:bodyPr/>
        <a:lstStyle/>
        <a:p>
          <a:r>
            <a:rPr lang="en-US" dirty="0">
              <a:latin typeface="+mj-lt"/>
            </a:rPr>
            <a:t>Reduction Methods</a:t>
          </a:r>
        </a:p>
      </dgm:t>
    </dgm:pt>
    <dgm:pt modelId="{2C3C18B3-EA5F-4E8C-A54B-B0958F0D8D82}" type="parTrans" cxnId="{21ABE172-3D39-47F1-A6B2-5C28FEBA4FCE}">
      <dgm:prSet/>
      <dgm:spPr/>
      <dgm:t>
        <a:bodyPr/>
        <a:lstStyle/>
        <a:p>
          <a:endParaRPr lang="en-US">
            <a:latin typeface="+mj-lt"/>
          </a:endParaRPr>
        </a:p>
      </dgm:t>
    </dgm:pt>
    <dgm:pt modelId="{47D43ED1-C09E-49C7-B2E8-77315B98C4DF}" type="sibTrans" cxnId="{21ABE172-3D39-47F1-A6B2-5C28FEBA4FCE}">
      <dgm:prSet/>
      <dgm:spPr/>
      <dgm:t>
        <a:bodyPr/>
        <a:lstStyle/>
        <a:p>
          <a:endParaRPr lang="en-US">
            <a:latin typeface="+mj-lt"/>
          </a:endParaRPr>
        </a:p>
      </dgm:t>
    </dgm:pt>
    <dgm:pt modelId="{E5B405F6-E09D-44B8-8C7C-5D97B8708C49}">
      <dgm:prSet phldrT="[Text]"/>
      <dgm:spPr/>
      <dgm:t>
        <a:bodyPr/>
        <a:lstStyle/>
        <a:p>
          <a:r>
            <a:rPr lang="en-US" dirty="0">
              <a:latin typeface="+mj-lt"/>
            </a:rPr>
            <a:t>C1-1</a:t>
          </a:r>
        </a:p>
      </dgm:t>
    </dgm:pt>
    <dgm:pt modelId="{93EAFE54-F74B-4A84-A155-9FFB9899446A}" type="parTrans" cxnId="{B7249D0E-3D0D-416A-BFB1-CFCB29FECCA0}">
      <dgm:prSet/>
      <dgm:spPr/>
      <dgm:t>
        <a:bodyPr/>
        <a:lstStyle/>
        <a:p>
          <a:endParaRPr lang="en-US">
            <a:latin typeface="+mj-lt"/>
          </a:endParaRPr>
        </a:p>
      </dgm:t>
    </dgm:pt>
    <dgm:pt modelId="{E44EBA5D-CCFD-44DD-BB7D-59EE5ECC314E}" type="sibTrans" cxnId="{B7249D0E-3D0D-416A-BFB1-CFCB29FECCA0}">
      <dgm:prSet/>
      <dgm:spPr/>
      <dgm:t>
        <a:bodyPr/>
        <a:lstStyle/>
        <a:p>
          <a:endParaRPr lang="en-US">
            <a:latin typeface="+mj-lt"/>
          </a:endParaRPr>
        </a:p>
      </dgm:t>
    </dgm:pt>
    <dgm:pt modelId="{26021F0D-4244-4B26-A05F-253A161F8B48}">
      <dgm:prSet phldrT="[Text]"/>
      <dgm:spPr/>
      <dgm:t>
        <a:bodyPr/>
        <a:lstStyle/>
        <a:p>
          <a:r>
            <a:rPr lang="en-US" dirty="0">
              <a:latin typeface="+mj-lt"/>
            </a:rPr>
            <a:t>Implementation Costs</a:t>
          </a:r>
        </a:p>
      </dgm:t>
    </dgm:pt>
    <dgm:pt modelId="{AD194255-A5EC-4F4E-983D-316A1FDC71ED}" type="parTrans" cxnId="{9DD0EC81-4974-41C2-814C-E6A9608D77C0}">
      <dgm:prSet/>
      <dgm:spPr/>
      <dgm:t>
        <a:bodyPr/>
        <a:lstStyle/>
        <a:p>
          <a:endParaRPr lang="en-US">
            <a:latin typeface="+mj-lt"/>
          </a:endParaRPr>
        </a:p>
      </dgm:t>
    </dgm:pt>
    <dgm:pt modelId="{7694ED9F-6B07-468E-A88D-00A99ED37192}" type="sibTrans" cxnId="{9DD0EC81-4974-41C2-814C-E6A9608D77C0}">
      <dgm:prSet/>
      <dgm:spPr/>
      <dgm:t>
        <a:bodyPr/>
        <a:lstStyle/>
        <a:p>
          <a:endParaRPr lang="en-US">
            <a:latin typeface="+mj-lt"/>
          </a:endParaRPr>
        </a:p>
      </dgm:t>
    </dgm:pt>
    <dgm:pt modelId="{106E7FAA-8704-4F9A-A077-7ACDA2DCFF60}">
      <dgm:prSet phldrT="[Text]"/>
      <dgm:spPr/>
      <dgm:t>
        <a:bodyPr/>
        <a:lstStyle/>
        <a:p>
          <a:r>
            <a:rPr lang="en-US" dirty="0">
              <a:latin typeface="+mj-lt"/>
            </a:rPr>
            <a:t>C1-2</a:t>
          </a:r>
        </a:p>
      </dgm:t>
    </dgm:pt>
    <dgm:pt modelId="{7F13C58F-3227-4771-ADB3-AC5C9D98DFAB}" type="parTrans" cxnId="{6B64221C-F4E1-49B9-95DD-FE922480A6BA}">
      <dgm:prSet/>
      <dgm:spPr/>
      <dgm:t>
        <a:bodyPr/>
        <a:lstStyle/>
        <a:p>
          <a:endParaRPr lang="en-US">
            <a:latin typeface="+mj-lt"/>
          </a:endParaRPr>
        </a:p>
      </dgm:t>
    </dgm:pt>
    <dgm:pt modelId="{178BFF21-F2E0-4315-AAF6-38A5C357F811}" type="sibTrans" cxnId="{6B64221C-F4E1-49B9-95DD-FE922480A6BA}">
      <dgm:prSet/>
      <dgm:spPr/>
      <dgm:t>
        <a:bodyPr/>
        <a:lstStyle/>
        <a:p>
          <a:endParaRPr lang="en-US">
            <a:latin typeface="+mj-lt"/>
          </a:endParaRPr>
        </a:p>
      </dgm:t>
    </dgm:pt>
    <dgm:pt modelId="{C511511E-5294-41E7-975B-71D3FD0EF460}">
      <dgm:prSet phldrT="[Text]"/>
      <dgm:spPr/>
      <dgm:t>
        <a:bodyPr/>
        <a:lstStyle/>
        <a:p>
          <a:r>
            <a:rPr lang="en-US" dirty="0">
              <a:latin typeface="+mj-lt"/>
            </a:rPr>
            <a:t>C2-1</a:t>
          </a:r>
        </a:p>
      </dgm:t>
    </dgm:pt>
    <dgm:pt modelId="{FC891996-E5C5-4FD7-BD90-EEE06E52A099}" type="parTrans" cxnId="{0EE7E9FA-261F-43DA-962A-0A36DE64866D}">
      <dgm:prSet/>
      <dgm:spPr/>
      <dgm:t>
        <a:bodyPr/>
        <a:lstStyle/>
        <a:p>
          <a:endParaRPr lang="en-US">
            <a:latin typeface="+mj-lt"/>
          </a:endParaRPr>
        </a:p>
      </dgm:t>
    </dgm:pt>
    <dgm:pt modelId="{D1E68C7E-2698-4A22-8F89-9D8859E766DE}" type="sibTrans" cxnId="{0EE7E9FA-261F-43DA-962A-0A36DE64866D}">
      <dgm:prSet/>
      <dgm:spPr/>
      <dgm:t>
        <a:bodyPr/>
        <a:lstStyle/>
        <a:p>
          <a:endParaRPr lang="en-US">
            <a:latin typeface="+mj-lt"/>
          </a:endParaRPr>
        </a:p>
      </dgm:t>
    </dgm:pt>
    <dgm:pt modelId="{0FE92028-586F-4784-836E-18CE05F96A3F}">
      <dgm:prSet phldrT="[Text]"/>
      <dgm:spPr/>
      <dgm:t>
        <a:bodyPr/>
        <a:lstStyle/>
        <a:p>
          <a:r>
            <a:rPr lang="en-US" dirty="0">
              <a:latin typeface="+mj-lt"/>
            </a:rPr>
            <a:t>Risk 1</a:t>
          </a:r>
        </a:p>
      </dgm:t>
    </dgm:pt>
    <dgm:pt modelId="{6F8D2F8D-2FBF-4108-8B89-E32ACA56F858}" type="parTrans" cxnId="{67DC9D64-49F6-4D47-82A2-6290B7739036}">
      <dgm:prSet/>
      <dgm:spPr/>
      <dgm:t>
        <a:bodyPr/>
        <a:lstStyle/>
        <a:p>
          <a:endParaRPr lang="en-US">
            <a:latin typeface="+mj-lt"/>
          </a:endParaRPr>
        </a:p>
      </dgm:t>
    </dgm:pt>
    <dgm:pt modelId="{5799AD5C-3846-4081-A7C6-9B4A8B917339}" type="sibTrans" cxnId="{67DC9D64-49F6-4D47-82A2-6290B7739036}">
      <dgm:prSet/>
      <dgm:spPr/>
      <dgm:t>
        <a:bodyPr/>
        <a:lstStyle/>
        <a:p>
          <a:endParaRPr lang="en-US">
            <a:latin typeface="+mj-lt"/>
          </a:endParaRPr>
        </a:p>
      </dgm:t>
    </dgm:pt>
    <dgm:pt modelId="{63EA6D8C-BCC6-44A3-BDBD-E0579D41ABB3}">
      <dgm:prSet phldrT="[Text]"/>
      <dgm:spPr/>
      <dgm:t>
        <a:bodyPr/>
        <a:lstStyle/>
        <a:p>
          <a:r>
            <a:rPr lang="en-US" dirty="0">
              <a:latin typeface="+mj-lt"/>
            </a:rPr>
            <a:t>Risk to Decision Making</a:t>
          </a:r>
        </a:p>
      </dgm:t>
    </dgm:pt>
    <dgm:pt modelId="{0B033695-B33C-4155-A551-97E37D139816}" type="parTrans" cxnId="{33233B34-1FE0-46F5-B784-37B65568C4C5}">
      <dgm:prSet/>
      <dgm:spPr/>
      <dgm:t>
        <a:bodyPr/>
        <a:lstStyle/>
        <a:p>
          <a:endParaRPr lang="en-US">
            <a:latin typeface="+mj-lt"/>
          </a:endParaRPr>
        </a:p>
      </dgm:t>
    </dgm:pt>
    <dgm:pt modelId="{CCC5530B-BBB8-4D40-86D5-EA0E36B394F3}" type="sibTrans" cxnId="{33233B34-1FE0-46F5-B784-37B65568C4C5}">
      <dgm:prSet/>
      <dgm:spPr/>
      <dgm:t>
        <a:bodyPr/>
        <a:lstStyle/>
        <a:p>
          <a:endParaRPr lang="en-US">
            <a:latin typeface="+mj-lt"/>
          </a:endParaRPr>
        </a:p>
      </dgm:t>
    </dgm:pt>
    <dgm:pt modelId="{AC01A388-F1A3-4000-A41A-5985CB41DA82}" type="pres">
      <dgm:prSet presAssocID="{48C28E17-75F5-4C61-B1CA-51ED1365FD96}" presName="mainComposite" presStyleCnt="0">
        <dgm:presLayoutVars>
          <dgm:chPref val="1"/>
          <dgm:dir/>
          <dgm:animOne val="branch"/>
          <dgm:animLvl val="lvl"/>
          <dgm:resizeHandles val="exact"/>
        </dgm:presLayoutVars>
      </dgm:prSet>
      <dgm:spPr/>
    </dgm:pt>
    <dgm:pt modelId="{1F39A3E7-B1CB-491E-B23C-4DD1E751A24A}" type="pres">
      <dgm:prSet presAssocID="{48C28E17-75F5-4C61-B1CA-51ED1365FD96}" presName="hierFlow" presStyleCnt="0"/>
      <dgm:spPr/>
    </dgm:pt>
    <dgm:pt modelId="{00443828-3295-4910-B008-84C3915F9E08}" type="pres">
      <dgm:prSet presAssocID="{48C28E17-75F5-4C61-B1CA-51ED1365FD96}" presName="firstBuf" presStyleCnt="0"/>
      <dgm:spPr/>
    </dgm:pt>
    <dgm:pt modelId="{EAD7EF58-5575-43D8-800F-CFF252E26E76}" type="pres">
      <dgm:prSet presAssocID="{48C28E17-75F5-4C61-B1CA-51ED1365FD96}" presName="hierChild1" presStyleCnt="0">
        <dgm:presLayoutVars>
          <dgm:chPref val="1"/>
          <dgm:animOne val="branch"/>
          <dgm:animLvl val="lvl"/>
        </dgm:presLayoutVars>
      </dgm:prSet>
      <dgm:spPr/>
    </dgm:pt>
    <dgm:pt modelId="{C91FE04D-D4DC-4224-8412-609519CD2873}" type="pres">
      <dgm:prSet presAssocID="{94B1A2CE-2D37-473D-8295-6BA5E206B78D}" presName="Name14" presStyleCnt="0"/>
      <dgm:spPr/>
    </dgm:pt>
    <dgm:pt modelId="{167A6C6B-E957-41A0-A607-AD34BE309715}" type="pres">
      <dgm:prSet presAssocID="{94B1A2CE-2D37-473D-8295-6BA5E206B78D}" presName="level1Shape" presStyleLbl="node0" presStyleIdx="0" presStyleCnt="1">
        <dgm:presLayoutVars>
          <dgm:chPref val="3"/>
        </dgm:presLayoutVars>
      </dgm:prSet>
      <dgm:spPr/>
    </dgm:pt>
    <dgm:pt modelId="{DF0B2142-5BAB-4CA2-8707-21BDB06A8578}" type="pres">
      <dgm:prSet presAssocID="{94B1A2CE-2D37-473D-8295-6BA5E206B78D}" presName="hierChild2" presStyleCnt="0"/>
      <dgm:spPr/>
    </dgm:pt>
    <dgm:pt modelId="{7D84597F-B955-4615-ACCB-1F7544514886}" type="pres">
      <dgm:prSet presAssocID="{6F8D2F8D-2FBF-4108-8B89-E32ACA56F858}" presName="Name19" presStyleLbl="parChTrans1D2" presStyleIdx="0" presStyleCnt="1"/>
      <dgm:spPr/>
    </dgm:pt>
    <dgm:pt modelId="{2937596C-E9C9-4ACD-8053-73F73200DBFB}" type="pres">
      <dgm:prSet presAssocID="{0FE92028-586F-4784-836E-18CE05F96A3F}" presName="Name21" presStyleCnt="0"/>
      <dgm:spPr/>
    </dgm:pt>
    <dgm:pt modelId="{2F4C30B8-8BA8-49AC-9623-9883FA9EB60F}" type="pres">
      <dgm:prSet presAssocID="{0FE92028-586F-4784-836E-18CE05F96A3F}" presName="level2Shape" presStyleLbl="node2" presStyleIdx="0" presStyleCnt="1"/>
      <dgm:spPr/>
    </dgm:pt>
    <dgm:pt modelId="{0C028B8A-37F0-4990-B176-E82E5CA65993}" type="pres">
      <dgm:prSet presAssocID="{0FE92028-586F-4784-836E-18CE05F96A3F}" presName="hierChild3" presStyleCnt="0"/>
      <dgm:spPr/>
    </dgm:pt>
    <dgm:pt modelId="{E7AFB726-41B3-4622-8FF6-1A6FD3EEF338}" type="pres">
      <dgm:prSet presAssocID="{88BF728F-2761-4A18-B010-A784BF16A76E}" presName="Name19" presStyleLbl="parChTrans1D3" presStyleIdx="0" presStyleCnt="2"/>
      <dgm:spPr/>
    </dgm:pt>
    <dgm:pt modelId="{C79BF650-575C-4B62-A58E-72384A19A2A5}" type="pres">
      <dgm:prSet presAssocID="{87F11689-F010-4CC6-96CA-7069ADEA2AA4}" presName="Name21" presStyleCnt="0"/>
      <dgm:spPr/>
    </dgm:pt>
    <dgm:pt modelId="{BC68DAF0-3D5E-4E4D-AF5C-F549B84D79C7}" type="pres">
      <dgm:prSet presAssocID="{87F11689-F010-4CC6-96CA-7069ADEA2AA4}" presName="level2Shape" presStyleLbl="node3" presStyleIdx="0" presStyleCnt="2"/>
      <dgm:spPr/>
    </dgm:pt>
    <dgm:pt modelId="{346007FF-9356-4218-8746-A004563B35F4}" type="pres">
      <dgm:prSet presAssocID="{87F11689-F010-4CC6-96CA-7069ADEA2AA4}" presName="hierChild3" presStyleCnt="0"/>
      <dgm:spPr/>
    </dgm:pt>
    <dgm:pt modelId="{74308EB2-258C-47C8-9F4F-35ED81FE4B5E}" type="pres">
      <dgm:prSet presAssocID="{2DB4AC1A-DB84-4020-882D-A5398DC52778}" presName="Name19" presStyleLbl="parChTrans1D4" presStyleIdx="0" presStyleCnt="6"/>
      <dgm:spPr/>
    </dgm:pt>
    <dgm:pt modelId="{C8976744-57A4-48C9-95F3-75E697D1DD31}" type="pres">
      <dgm:prSet presAssocID="{D31451E0-6679-4554-8635-931F61179D93}" presName="Name21" presStyleCnt="0"/>
      <dgm:spPr/>
    </dgm:pt>
    <dgm:pt modelId="{9FC917A2-521C-4489-BDB8-6900CEC37F69}" type="pres">
      <dgm:prSet presAssocID="{D31451E0-6679-4554-8635-931F61179D93}" presName="level2Shape" presStyleLbl="node4" presStyleIdx="0" presStyleCnt="6"/>
      <dgm:spPr/>
    </dgm:pt>
    <dgm:pt modelId="{744BE5CF-E081-4831-9CA3-E5F4215BF7E2}" type="pres">
      <dgm:prSet presAssocID="{D31451E0-6679-4554-8635-931F61179D93}" presName="hierChild3" presStyleCnt="0"/>
      <dgm:spPr/>
    </dgm:pt>
    <dgm:pt modelId="{2E9AEFCC-B892-405D-83D1-B6AA7F0A12AC}" type="pres">
      <dgm:prSet presAssocID="{93EAFE54-F74B-4A84-A155-9FFB9899446A}" presName="Name19" presStyleLbl="parChTrans1D4" presStyleIdx="1" presStyleCnt="6"/>
      <dgm:spPr/>
    </dgm:pt>
    <dgm:pt modelId="{BDB04085-8D48-4976-800D-536A3D4D4B3E}" type="pres">
      <dgm:prSet presAssocID="{E5B405F6-E09D-44B8-8C7C-5D97B8708C49}" presName="Name21" presStyleCnt="0"/>
      <dgm:spPr/>
    </dgm:pt>
    <dgm:pt modelId="{77738AF5-E1E6-4155-8699-ADC56D3CB428}" type="pres">
      <dgm:prSet presAssocID="{E5B405F6-E09D-44B8-8C7C-5D97B8708C49}" presName="level2Shape" presStyleLbl="node4" presStyleIdx="1" presStyleCnt="6"/>
      <dgm:spPr/>
    </dgm:pt>
    <dgm:pt modelId="{EFE8A209-B3A2-472B-BF78-47E769BA040D}" type="pres">
      <dgm:prSet presAssocID="{E5B405F6-E09D-44B8-8C7C-5D97B8708C49}" presName="hierChild3" presStyleCnt="0"/>
      <dgm:spPr/>
    </dgm:pt>
    <dgm:pt modelId="{57510ED3-1EA3-498F-8D7F-EB50684E8408}" type="pres">
      <dgm:prSet presAssocID="{02B12B0E-04EF-482F-BB28-B2065D0B4EB3}" presName="Name19" presStyleLbl="parChTrans1D4" presStyleIdx="2" presStyleCnt="6"/>
      <dgm:spPr/>
    </dgm:pt>
    <dgm:pt modelId="{741BD74F-8D62-4828-9970-E0B81ECF7220}" type="pres">
      <dgm:prSet presAssocID="{E18DDD47-68D7-41A3-B67D-3D057E006E9E}" presName="Name21" presStyleCnt="0"/>
      <dgm:spPr/>
    </dgm:pt>
    <dgm:pt modelId="{E420368E-3685-401C-9E57-CE3D087602E7}" type="pres">
      <dgm:prSet presAssocID="{E18DDD47-68D7-41A3-B67D-3D057E006E9E}" presName="level2Shape" presStyleLbl="node4" presStyleIdx="2" presStyleCnt="6"/>
      <dgm:spPr/>
    </dgm:pt>
    <dgm:pt modelId="{586C8922-BF04-4DFF-907F-BEB24F6E890D}" type="pres">
      <dgm:prSet presAssocID="{E18DDD47-68D7-41A3-B67D-3D057E006E9E}" presName="hierChild3" presStyleCnt="0"/>
      <dgm:spPr/>
    </dgm:pt>
    <dgm:pt modelId="{8F7980FE-8213-485F-BA27-B1B8F1C1C841}" type="pres">
      <dgm:prSet presAssocID="{7F13C58F-3227-4771-ADB3-AC5C9D98DFAB}" presName="Name19" presStyleLbl="parChTrans1D4" presStyleIdx="3" presStyleCnt="6"/>
      <dgm:spPr/>
    </dgm:pt>
    <dgm:pt modelId="{4FD63186-36A6-48C5-960B-98A309688A09}" type="pres">
      <dgm:prSet presAssocID="{106E7FAA-8704-4F9A-A077-7ACDA2DCFF60}" presName="Name21" presStyleCnt="0"/>
      <dgm:spPr/>
    </dgm:pt>
    <dgm:pt modelId="{3BC35FC8-B57E-4BAD-A457-911980391909}" type="pres">
      <dgm:prSet presAssocID="{106E7FAA-8704-4F9A-A077-7ACDA2DCFF60}" presName="level2Shape" presStyleLbl="node4" presStyleIdx="3" presStyleCnt="6"/>
      <dgm:spPr/>
    </dgm:pt>
    <dgm:pt modelId="{E892DC03-ACCD-4E35-95E5-A8E7A1CC4DF8}" type="pres">
      <dgm:prSet presAssocID="{106E7FAA-8704-4F9A-A077-7ACDA2DCFF60}" presName="hierChild3" presStyleCnt="0"/>
      <dgm:spPr/>
    </dgm:pt>
    <dgm:pt modelId="{DAEA7991-829A-4573-9A1C-92E8B026476C}" type="pres">
      <dgm:prSet presAssocID="{C3BC20C9-A22F-46AA-9FB2-EF7D3D461A74}" presName="Name19" presStyleLbl="parChTrans1D3" presStyleIdx="1" presStyleCnt="2"/>
      <dgm:spPr/>
    </dgm:pt>
    <dgm:pt modelId="{0DDC1679-529F-4391-9DF0-D631BF0BA7E9}" type="pres">
      <dgm:prSet presAssocID="{AB077484-86AB-44DE-96C9-920FD8BDB780}" presName="Name21" presStyleCnt="0"/>
      <dgm:spPr/>
    </dgm:pt>
    <dgm:pt modelId="{A4831006-BE1C-487B-B678-BFC92C61FB14}" type="pres">
      <dgm:prSet presAssocID="{AB077484-86AB-44DE-96C9-920FD8BDB780}" presName="level2Shape" presStyleLbl="node3" presStyleIdx="1" presStyleCnt="2"/>
      <dgm:spPr/>
    </dgm:pt>
    <dgm:pt modelId="{953AD6CB-4E7F-409B-983F-8E837F6DB57B}" type="pres">
      <dgm:prSet presAssocID="{AB077484-86AB-44DE-96C9-920FD8BDB780}" presName="hierChild3" presStyleCnt="0"/>
      <dgm:spPr/>
    </dgm:pt>
    <dgm:pt modelId="{74EB8B2C-AC13-410F-8CCE-92941DBD0FA0}" type="pres">
      <dgm:prSet presAssocID="{BB4E42A4-4969-474F-AEC1-F5ABC2483A66}" presName="Name19" presStyleLbl="parChTrans1D4" presStyleIdx="4" presStyleCnt="6"/>
      <dgm:spPr/>
    </dgm:pt>
    <dgm:pt modelId="{669EB23C-DADF-4683-99C5-E6DE2D7C2001}" type="pres">
      <dgm:prSet presAssocID="{0FF95377-3D56-400C-AB96-4D43E8BCD2E5}" presName="Name21" presStyleCnt="0"/>
      <dgm:spPr/>
    </dgm:pt>
    <dgm:pt modelId="{DD537E31-722E-4725-98B6-35AA29145DD3}" type="pres">
      <dgm:prSet presAssocID="{0FF95377-3D56-400C-AB96-4D43E8BCD2E5}" presName="level2Shape" presStyleLbl="node4" presStyleIdx="4" presStyleCnt="6"/>
      <dgm:spPr/>
    </dgm:pt>
    <dgm:pt modelId="{E6244F82-FEA0-4858-8215-262BF74E0023}" type="pres">
      <dgm:prSet presAssocID="{0FF95377-3D56-400C-AB96-4D43E8BCD2E5}" presName="hierChild3" presStyleCnt="0"/>
      <dgm:spPr/>
    </dgm:pt>
    <dgm:pt modelId="{43DB621C-5801-42B9-AB54-9BA9F5B9ECEF}" type="pres">
      <dgm:prSet presAssocID="{FC891996-E5C5-4FD7-BD90-EEE06E52A099}" presName="Name19" presStyleLbl="parChTrans1D4" presStyleIdx="5" presStyleCnt="6"/>
      <dgm:spPr/>
    </dgm:pt>
    <dgm:pt modelId="{BE400CE3-5B8A-4A2A-AEF6-94C843312EAF}" type="pres">
      <dgm:prSet presAssocID="{C511511E-5294-41E7-975B-71D3FD0EF460}" presName="Name21" presStyleCnt="0"/>
      <dgm:spPr/>
    </dgm:pt>
    <dgm:pt modelId="{C21C7B2D-C75D-4140-B362-1B6B12636005}" type="pres">
      <dgm:prSet presAssocID="{C511511E-5294-41E7-975B-71D3FD0EF460}" presName="level2Shape" presStyleLbl="node4" presStyleIdx="5" presStyleCnt="6"/>
      <dgm:spPr/>
    </dgm:pt>
    <dgm:pt modelId="{38E49103-3DB3-4BE7-B767-536EDAA056F0}" type="pres">
      <dgm:prSet presAssocID="{C511511E-5294-41E7-975B-71D3FD0EF460}" presName="hierChild3" presStyleCnt="0"/>
      <dgm:spPr/>
    </dgm:pt>
    <dgm:pt modelId="{640B8F49-24F8-403C-8609-11065B7E0B8F}" type="pres">
      <dgm:prSet presAssocID="{48C28E17-75F5-4C61-B1CA-51ED1365FD96}" presName="bgShapesFlow" presStyleCnt="0"/>
      <dgm:spPr/>
    </dgm:pt>
    <dgm:pt modelId="{B9EF9C47-B486-4962-9EC2-4E2221669F0F}" type="pres">
      <dgm:prSet presAssocID="{C6D98302-C549-4D04-988B-A86FD096BDA5}" presName="rectComp" presStyleCnt="0"/>
      <dgm:spPr/>
    </dgm:pt>
    <dgm:pt modelId="{D180610E-EA80-4A1B-837B-27356BD8B066}" type="pres">
      <dgm:prSet presAssocID="{C6D98302-C549-4D04-988B-A86FD096BDA5}" presName="bgRect" presStyleLbl="bgShp" presStyleIdx="0" presStyleCnt="5"/>
      <dgm:spPr/>
    </dgm:pt>
    <dgm:pt modelId="{2F2686FC-A37B-4B6D-BD01-9ECCA535BF43}" type="pres">
      <dgm:prSet presAssocID="{C6D98302-C549-4D04-988B-A86FD096BDA5}" presName="bgRectTx" presStyleLbl="bgShp" presStyleIdx="0" presStyleCnt="5">
        <dgm:presLayoutVars>
          <dgm:bulletEnabled val="1"/>
        </dgm:presLayoutVars>
      </dgm:prSet>
      <dgm:spPr/>
    </dgm:pt>
    <dgm:pt modelId="{7499FEEA-71B6-439A-9C60-31BE0EA407C7}" type="pres">
      <dgm:prSet presAssocID="{C6D98302-C549-4D04-988B-A86FD096BDA5}" presName="spComp" presStyleCnt="0"/>
      <dgm:spPr/>
    </dgm:pt>
    <dgm:pt modelId="{9DDAA277-871B-47B8-8B7F-AA60E85A15DB}" type="pres">
      <dgm:prSet presAssocID="{C6D98302-C549-4D04-988B-A86FD096BDA5}" presName="vSp" presStyleCnt="0"/>
      <dgm:spPr/>
    </dgm:pt>
    <dgm:pt modelId="{4C9043D1-6CFD-42AB-9DDE-17EEC1237A0B}" type="pres">
      <dgm:prSet presAssocID="{63EA6D8C-BCC6-44A3-BDBD-E0579D41ABB3}" presName="rectComp" presStyleCnt="0"/>
      <dgm:spPr/>
    </dgm:pt>
    <dgm:pt modelId="{AB7921E2-5AAF-4B61-B854-184DB1BED990}" type="pres">
      <dgm:prSet presAssocID="{63EA6D8C-BCC6-44A3-BDBD-E0579D41ABB3}" presName="bgRect" presStyleLbl="bgShp" presStyleIdx="1" presStyleCnt="5"/>
      <dgm:spPr/>
    </dgm:pt>
    <dgm:pt modelId="{7FE8E1DD-AA0A-4BE5-935F-406EF22F82C1}" type="pres">
      <dgm:prSet presAssocID="{63EA6D8C-BCC6-44A3-BDBD-E0579D41ABB3}" presName="bgRectTx" presStyleLbl="bgShp" presStyleIdx="1" presStyleCnt="5">
        <dgm:presLayoutVars>
          <dgm:bulletEnabled val="1"/>
        </dgm:presLayoutVars>
      </dgm:prSet>
      <dgm:spPr/>
    </dgm:pt>
    <dgm:pt modelId="{D86C77C2-3F21-4912-82C8-FB65726F277B}" type="pres">
      <dgm:prSet presAssocID="{63EA6D8C-BCC6-44A3-BDBD-E0579D41ABB3}" presName="spComp" presStyleCnt="0"/>
      <dgm:spPr/>
    </dgm:pt>
    <dgm:pt modelId="{A21851AF-55CB-4A35-9479-EE8FC53F602E}" type="pres">
      <dgm:prSet presAssocID="{63EA6D8C-BCC6-44A3-BDBD-E0579D41ABB3}" presName="vSp" presStyleCnt="0"/>
      <dgm:spPr/>
    </dgm:pt>
    <dgm:pt modelId="{540D23CF-C3C5-4DEF-933C-43926519ED3F}" type="pres">
      <dgm:prSet presAssocID="{F0FB139F-B10E-4E68-BFDE-7184BE7CBB06}" presName="rectComp" presStyleCnt="0"/>
      <dgm:spPr/>
    </dgm:pt>
    <dgm:pt modelId="{9FA3714F-7CFB-446E-A430-65868F20C8FD}" type="pres">
      <dgm:prSet presAssocID="{F0FB139F-B10E-4E68-BFDE-7184BE7CBB06}" presName="bgRect" presStyleLbl="bgShp" presStyleIdx="2" presStyleCnt="5"/>
      <dgm:spPr/>
    </dgm:pt>
    <dgm:pt modelId="{27534CA2-C093-418F-8ECD-7828EAD5D13E}" type="pres">
      <dgm:prSet presAssocID="{F0FB139F-B10E-4E68-BFDE-7184BE7CBB06}" presName="bgRectTx" presStyleLbl="bgShp" presStyleIdx="2" presStyleCnt="5">
        <dgm:presLayoutVars>
          <dgm:bulletEnabled val="1"/>
        </dgm:presLayoutVars>
      </dgm:prSet>
      <dgm:spPr/>
    </dgm:pt>
    <dgm:pt modelId="{32B8B1CD-7AC7-4FA2-822F-F0DF19606D3A}" type="pres">
      <dgm:prSet presAssocID="{F0FB139F-B10E-4E68-BFDE-7184BE7CBB06}" presName="spComp" presStyleCnt="0"/>
      <dgm:spPr/>
    </dgm:pt>
    <dgm:pt modelId="{8276D263-207C-49DD-A984-5AE0D12D77AB}" type="pres">
      <dgm:prSet presAssocID="{F0FB139F-B10E-4E68-BFDE-7184BE7CBB06}" presName="vSp" presStyleCnt="0"/>
      <dgm:spPr/>
    </dgm:pt>
    <dgm:pt modelId="{04BAB3D1-98D7-4416-8E8E-DC791BDF48B7}" type="pres">
      <dgm:prSet presAssocID="{A882147E-B0D1-4BC4-8DA1-FC3A5F481668}" presName="rectComp" presStyleCnt="0"/>
      <dgm:spPr/>
    </dgm:pt>
    <dgm:pt modelId="{9610FDE4-F71D-4441-BA88-48EC4DC7C771}" type="pres">
      <dgm:prSet presAssocID="{A882147E-B0D1-4BC4-8DA1-FC3A5F481668}" presName="bgRect" presStyleLbl="bgShp" presStyleIdx="3" presStyleCnt="5"/>
      <dgm:spPr/>
    </dgm:pt>
    <dgm:pt modelId="{82CDAAB8-B14A-48DC-8CD2-D4C917F184CF}" type="pres">
      <dgm:prSet presAssocID="{A882147E-B0D1-4BC4-8DA1-FC3A5F481668}" presName="bgRectTx" presStyleLbl="bgShp" presStyleIdx="3" presStyleCnt="5">
        <dgm:presLayoutVars>
          <dgm:bulletEnabled val="1"/>
        </dgm:presLayoutVars>
      </dgm:prSet>
      <dgm:spPr/>
    </dgm:pt>
    <dgm:pt modelId="{7905B6F7-9CB7-46AE-964C-4D257146485A}" type="pres">
      <dgm:prSet presAssocID="{A882147E-B0D1-4BC4-8DA1-FC3A5F481668}" presName="spComp" presStyleCnt="0"/>
      <dgm:spPr/>
    </dgm:pt>
    <dgm:pt modelId="{6991B498-7061-45F0-B8A5-A842F0A8D4C6}" type="pres">
      <dgm:prSet presAssocID="{A882147E-B0D1-4BC4-8DA1-FC3A5F481668}" presName="vSp" presStyleCnt="0"/>
      <dgm:spPr/>
    </dgm:pt>
    <dgm:pt modelId="{1A468FC2-CC1C-4D37-8FF4-39114E3616E8}" type="pres">
      <dgm:prSet presAssocID="{26021F0D-4244-4B26-A05F-253A161F8B48}" presName="rectComp" presStyleCnt="0"/>
      <dgm:spPr/>
    </dgm:pt>
    <dgm:pt modelId="{659F238C-E93A-4B88-B5FC-5F6BD3E9399E}" type="pres">
      <dgm:prSet presAssocID="{26021F0D-4244-4B26-A05F-253A161F8B48}" presName="bgRect" presStyleLbl="bgShp" presStyleIdx="4" presStyleCnt="5"/>
      <dgm:spPr/>
    </dgm:pt>
    <dgm:pt modelId="{494C3E76-062C-4B96-BCFD-AD06A86324A8}" type="pres">
      <dgm:prSet presAssocID="{26021F0D-4244-4B26-A05F-253A161F8B48}" presName="bgRectTx" presStyleLbl="bgShp" presStyleIdx="4" presStyleCnt="5">
        <dgm:presLayoutVars>
          <dgm:bulletEnabled val="1"/>
        </dgm:presLayoutVars>
      </dgm:prSet>
      <dgm:spPr/>
    </dgm:pt>
  </dgm:ptLst>
  <dgm:cxnLst>
    <dgm:cxn modelId="{572E0208-22BF-4C94-B075-8D62A192DB33}" type="presOf" srcId="{63EA6D8C-BCC6-44A3-BDBD-E0579D41ABB3}" destId="{7FE8E1DD-AA0A-4BE5-935F-406EF22F82C1}" srcOrd="1" destOrd="0" presId="urn:microsoft.com/office/officeart/2005/8/layout/hierarchy6"/>
    <dgm:cxn modelId="{B7249D0E-3D0D-416A-BFB1-CFCB29FECCA0}" srcId="{D31451E0-6679-4554-8635-931F61179D93}" destId="{E5B405F6-E09D-44B8-8C7C-5D97B8708C49}" srcOrd="0" destOrd="0" parTransId="{93EAFE54-F74B-4A84-A155-9FFB9899446A}" sibTransId="{E44EBA5D-CCFD-44DD-BB7D-59EE5ECC314E}"/>
    <dgm:cxn modelId="{AF8A5810-A2A7-418B-B07D-2F2FA8753E57}" type="presOf" srcId="{48C28E17-75F5-4C61-B1CA-51ED1365FD96}" destId="{AC01A388-F1A3-4000-A41A-5985CB41DA82}" srcOrd="0" destOrd="0" presId="urn:microsoft.com/office/officeart/2005/8/layout/hierarchy6"/>
    <dgm:cxn modelId="{680D0113-822D-4D44-8D19-9A85F7B5ACBC}" type="presOf" srcId="{BB4E42A4-4969-474F-AEC1-F5ABC2483A66}" destId="{74EB8B2C-AC13-410F-8CCE-92941DBD0FA0}" srcOrd="0" destOrd="0" presId="urn:microsoft.com/office/officeart/2005/8/layout/hierarchy6"/>
    <dgm:cxn modelId="{07C2E314-E7FC-4B12-A99D-10193A69A279}" type="presOf" srcId="{AB077484-86AB-44DE-96C9-920FD8BDB780}" destId="{A4831006-BE1C-487B-B678-BFC92C61FB14}" srcOrd="0" destOrd="0" presId="urn:microsoft.com/office/officeart/2005/8/layout/hierarchy6"/>
    <dgm:cxn modelId="{6B64221C-F4E1-49B9-95DD-FE922480A6BA}" srcId="{E18DDD47-68D7-41A3-B67D-3D057E006E9E}" destId="{106E7FAA-8704-4F9A-A077-7ACDA2DCFF60}" srcOrd="0" destOrd="0" parTransId="{7F13C58F-3227-4771-ADB3-AC5C9D98DFAB}" sibTransId="{178BFF21-F2E0-4315-AAF6-38A5C357F811}"/>
    <dgm:cxn modelId="{A31A901E-28C8-4714-AFE0-B7F68DF4ED5B}" type="presOf" srcId="{F0FB139F-B10E-4E68-BFDE-7184BE7CBB06}" destId="{27534CA2-C093-418F-8ECD-7828EAD5D13E}" srcOrd="1" destOrd="0" presId="urn:microsoft.com/office/officeart/2005/8/layout/hierarchy6"/>
    <dgm:cxn modelId="{00FFA72E-1C7C-4CFD-B78B-2D8E95D1CC56}" srcId="{0FE92028-586F-4784-836E-18CE05F96A3F}" destId="{AB077484-86AB-44DE-96C9-920FD8BDB780}" srcOrd="1" destOrd="0" parTransId="{C3BC20C9-A22F-46AA-9FB2-EF7D3D461A74}" sibTransId="{599DCE85-14B0-4F2A-839E-9DC03823EEA6}"/>
    <dgm:cxn modelId="{0DDB2631-2498-4A47-A6E2-D140383B78CD}" type="presOf" srcId="{C6D98302-C549-4D04-988B-A86FD096BDA5}" destId="{D180610E-EA80-4A1B-837B-27356BD8B066}" srcOrd="0" destOrd="0" presId="urn:microsoft.com/office/officeart/2005/8/layout/hierarchy6"/>
    <dgm:cxn modelId="{39A6E032-A851-4A3F-9349-E147C2437F27}" srcId="{87F11689-F010-4CC6-96CA-7069ADEA2AA4}" destId="{E18DDD47-68D7-41A3-B67D-3D057E006E9E}" srcOrd="1" destOrd="0" parTransId="{02B12B0E-04EF-482F-BB28-B2065D0B4EB3}" sibTransId="{124056E8-4743-4F88-81B2-6D9DE3734EB4}"/>
    <dgm:cxn modelId="{33233B34-1FE0-46F5-B784-37B65568C4C5}" srcId="{48C28E17-75F5-4C61-B1CA-51ED1365FD96}" destId="{63EA6D8C-BCC6-44A3-BDBD-E0579D41ABB3}" srcOrd="2" destOrd="0" parTransId="{0B033695-B33C-4155-A551-97E37D139816}" sibTransId="{CCC5530B-BBB8-4D40-86D5-EA0E36B394F3}"/>
    <dgm:cxn modelId="{A0FD7B3A-0DEC-4E14-BE8F-8D33CA98BD78}" type="presOf" srcId="{87F11689-F010-4CC6-96CA-7069ADEA2AA4}" destId="{BC68DAF0-3D5E-4E4D-AF5C-F549B84D79C7}" srcOrd="0" destOrd="0" presId="urn:microsoft.com/office/officeart/2005/8/layout/hierarchy6"/>
    <dgm:cxn modelId="{B72F2644-173E-4C29-868A-72C719778416}" type="presOf" srcId="{A882147E-B0D1-4BC4-8DA1-FC3A5F481668}" destId="{9610FDE4-F71D-4441-BA88-48EC4DC7C771}" srcOrd="0" destOrd="0" presId="urn:microsoft.com/office/officeart/2005/8/layout/hierarchy6"/>
    <dgm:cxn modelId="{67DC9D64-49F6-4D47-82A2-6290B7739036}" srcId="{94B1A2CE-2D37-473D-8295-6BA5E206B78D}" destId="{0FE92028-586F-4784-836E-18CE05F96A3F}" srcOrd="0" destOrd="0" parTransId="{6F8D2F8D-2FBF-4108-8B89-E32ACA56F858}" sibTransId="{5799AD5C-3846-4081-A7C6-9B4A8B917339}"/>
    <dgm:cxn modelId="{8127B344-32C9-4EA2-A130-B6A5A4D65030}" srcId="{48C28E17-75F5-4C61-B1CA-51ED1365FD96}" destId="{94B1A2CE-2D37-473D-8295-6BA5E206B78D}" srcOrd="0" destOrd="0" parTransId="{3635BA9F-1E8C-4172-AEEB-E2DDBA573980}" sibTransId="{9DAB9BA9-FDCA-4CEB-9E60-F187139517F9}"/>
    <dgm:cxn modelId="{80B7DE44-0607-4F33-9F36-75720BBB25FC}" type="presOf" srcId="{E18DDD47-68D7-41A3-B67D-3D057E006E9E}" destId="{E420368E-3685-401C-9E57-CE3D087602E7}" srcOrd="0" destOrd="0" presId="urn:microsoft.com/office/officeart/2005/8/layout/hierarchy6"/>
    <dgm:cxn modelId="{A7A93C66-2966-40A6-B92A-5A691EB08F36}" srcId="{48C28E17-75F5-4C61-B1CA-51ED1365FD96}" destId="{F0FB139F-B10E-4E68-BFDE-7184BE7CBB06}" srcOrd="3" destOrd="0" parTransId="{A9E9C432-CF21-408E-B46D-F0E94837C8F6}" sibTransId="{F1F98C3E-C684-4FF7-BAE8-FF0849F18EEF}"/>
    <dgm:cxn modelId="{B860B447-F16F-4BCB-965A-5FAC246DC298}" type="presOf" srcId="{106E7FAA-8704-4F9A-A077-7ACDA2DCFF60}" destId="{3BC35FC8-B57E-4BAD-A457-911980391909}" srcOrd="0" destOrd="0" presId="urn:microsoft.com/office/officeart/2005/8/layout/hierarchy6"/>
    <dgm:cxn modelId="{9EC9FA68-55A1-4F46-A395-E9DAD5FA58D1}" type="presOf" srcId="{6F8D2F8D-2FBF-4108-8B89-E32ACA56F858}" destId="{7D84597F-B955-4615-ACCB-1F7544514886}" srcOrd="0" destOrd="0" presId="urn:microsoft.com/office/officeart/2005/8/layout/hierarchy6"/>
    <dgm:cxn modelId="{52701150-BDBD-429B-8DE0-BEFAFEEE9F58}" type="presOf" srcId="{88BF728F-2761-4A18-B010-A784BF16A76E}" destId="{E7AFB726-41B3-4622-8FF6-1A6FD3EEF338}" srcOrd="0" destOrd="0" presId="urn:microsoft.com/office/officeart/2005/8/layout/hierarchy6"/>
    <dgm:cxn modelId="{21ABE172-3D39-47F1-A6B2-5C28FEBA4FCE}" srcId="{48C28E17-75F5-4C61-B1CA-51ED1365FD96}" destId="{A882147E-B0D1-4BC4-8DA1-FC3A5F481668}" srcOrd="4" destOrd="0" parTransId="{2C3C18B3-EA5F-4E8C-A54B-B0958F0D8D82}" sibTransId="{47D43ED1-C09E-49C7-B2E8-77315B98C4DF}"/>
    <dgm:cxn modelId="{1480D958-0906-4400-A4C8-F1597FD267B6}" srcId="{48C28E17-75F5-4C61-B1CA-51ED1365FD96}" destId="{C6D98302-C549-4D04-988B-A86FD096BDA5}" srcOrd="1" destOrd="0" parTransId="{D81BE812-92F2-4C85-920E-FD3F8E4C870F}" sibTransId="{C4D6E39F-78D4-4021-A350-BA3F789C88DD}"/>
    <dgm:cxn modelId="{C467CD7A-B1FB-4570-A543-63479780283A}" type="presOf" srcId="{C6D98302-C549-4D04-988B-A86FD096BDA5}" destId="{2F2686FC-A37B-4B6D-BD01-9ECCA535BF43}" srcOrd="1" destOrd="0" presId="urn:microsoft.com/office/officeart/2005/8/layout/hierarchy6"/>
    <dgm:cxn modelId="{9DD0EC81-4974-41C2-814C-E6A9608D77C0}" srcId="{48C28E17-75F5-4C61-B1CA-51ED1365FD96}" destId="{26021F0D-4244-4B26-A05F-253A161F8B48}" srcOrd="5" destOrd="0" parTransId="{AD194255-A5EC-4F4E-983D-316A1FDC71ED}" sibTransId="{7694ED9F-6B07-468E-A88D-00A99ED37192}"/>
    <dgm:cxn modelId="{27385682-6EB1-468A-8C75-FA8B86E3D55F}" type="presOf" srcId="{C3BC20C9-A22F-46AA-9FB2-EF7D3D461A74}" destId="{DAEA7991-829A-4573-9A1C-92E8B026476C}" srcOrd="0" destOrd="0" presId="urn:microsoft.com/office/officeart/2005/8/layout/hierarchy6"/>
    <dgm:cxn modelId="{D552DC83-82A4-4625-907E-2DDE02DBCCC2}" type="presOf" srcId="{2DB4AC1A-DB84-4020-882D-A5398DC52778}" destId="{74308EB2-258C-47C8-9F4F-35ED81FE4B5E}" srcOrd="0" destOrd="0" presId="urn:microsoft.com/office/officeart/2005/8/layout/hierarchy6"/>
    <dgm:cxn modelId="{9826C18D-517B-4802-B6F7-3A09997F3192}" type="presOf" srcId="{7F13C58F-3227-4771-ADB3-AC5C9D98DFAB}" destId="{8F7980FE-8213-485F-BA27-B1B8F1C1C841}" srcOrd="0" destOrd="0" presId="urn:microsoft.com/office/officeart/2005/8/layout/hierarchy6"/>
    <dgm:cxn modelId="{4244708F-B937-4DDB-AC42-A6EB076DEDDF}" type="presOf" srcId="{93EAFE54-F74B-4A84-A155-9FFB9899446A}" destId="{2E9AEFCC-B892-405D-83D1-B6AA7F0A12AC}" srcOrd="0" destOrd="0" presId="urn:microsoft.com/office/officeart/2005/8/layout/hierarchy6"/>
    <dgm:cxn modelId="{70F1DB91-6FCE-4940-BD89-AAE51752F3A6}" type="presOf" srcId="{FC891996-E5C5-4FD7-BD90-EEE06E52A099}" destId="{43DB621C-5801-42B9-AB54-9BA9F5B9ECEF}" srcOrd="0" destOrd="0" presId="urn:microsoft.com/office/officeart/2005/8/layout/hierarchy6"/>
    <dgm:cxn modelId="{763E94A0-698F-4DDB-918C-D44149AB8421}" type="presOf" srcId="{E5B405F6-E09D-44B8-8C7C-5D97B8708C49}" destId="{77738AF5-E1E6-4155-8699-ADC56D3CB428}" srcOrd="0" destOrd="0" presId="urn:microsoft.com/office/officeart/2005/8/layout/hierarchy6"/>
    <dgm:cxn modelId="{3717D2A6-F439-4E48-9D4B-E30652C8A3D9}" type="presOf" srcId="{D31451E0-6679-4554-8635-931F61179D93}" destId="{9FC917A2-521C-4489-BDB8-6900CEC37F69}" srcOrd="0" destOrd="0" presId="urn:microsoft.com/office/officeart/2005/8/layout/hierarchy6"/>
    <dgm:cxn modelId="{6C1990A7-A3F3-4112-8A1A-BC3CB00FEECD}" srcId="{87F11689-F010-4CC6-96CA-7069ADEA2AA4}" destId="{D31451E0-6679-4554-8635-931F61179D93}" srcOrd="0" destOrd="0" parTransId="{2DB4AC1A-DB84-4020-882D-A5398DC52778}" sibTransId="{FC633BF3-035A-48B7-82EE-66B8DD9332F0}"/>
    <dgm:cxn modelId="{468B09B3-E114-488D-AE42-F934F398D265}" type="presOf" srcId="{63EA6D8C-BCC6-44A3-BDBD-E0579D41ABB3}" destId="{AB7921E2-5AAF-4B61-B854-184DB1BED990}" srcOrd="0" destOrd="0" presId="urn:microsoft.com/office/officeart/2005/8/layout/hierarchy6"/>
    <dgm:cxn modelId="{A8B972B5-EF5D-4E30-8623-D426D8CD5C66}" type="presOf" srcId="{C511511E-5294-41E7-975B-71D3FD0EF460}" destId="{C21C7B2D-C75D-4140-B362-1B6B12636005}" srcOrd="0" destOrd="0" presId="urn:microsoft.com/office/officeart/2005/8/layout/hierarchy6"/>
    <dgm:cxn modelId="{3CC3B2BE-FD98-45EF-AC6A-353A1EF10F2B}" type="presOf" srcId="{94B1A2CE-2D37-473D-8295-6BA5E206B78D}" destId="{167A6C6B-E957-41A0-A607-AD34BE309715}" srcOrd="0" destOrd="0" presId="urn:microsoft.com/office/officeart/2005/8/layout/hierarchy6"/>
    <dgm:cxn modelId="{227A49C2-5FD1-4098-ACBB-2AC711F4A257}" type="presOf" srcId="{26021F0D-4244-4B26-A05F-253A161F8B48}" destId="{659F238C-E93A-4B88-B5FC-5F6BD3E9399E}" srcOrd="0" destOrd="0" presId="urn:microsoft.com/office/officeart/2005/8/layout/hierarchy6"/>
    <dgm:cxn modelId="{8F6455C2-A531-48CD-A2B7-BA450F5738BB}" srcId="{0FE92028-586F-4784-836E-18CE05F96A3F}" destId="{87F11689-F010-4CC6-96CA-7069ADEA2AA4}" srcOrd="0" destOrd="0" parTransId="{88BF728F-2761-4A18-B010-A784BF16A76E}" sibTransId="{7EC00C25-EB66-4470-AD21-A8BFE427F93C}"/>
    <dgm:cxn modelId="{1C5E11CA-4917-4E2E-815B-47AE967013E6}" type="presOf" srcId="{26021F0D-4244-4B26-A05F-253A161F8B48}" destId="{494C3E76-062C-4B96-BCFD-AD06A86324A8}" srcOrd="1" destOrd="0" presId="urn:microsoft.com/office/officeart/2005/8/layout/hierarchy6"/>
    <dgm:cxn modelId="{2BC2A6D2-0612-4C99-9D64-F66138E042A4}" type="presOf" srcId="{0FF95377-3D56-400C-AB96-4D43E8BCD2E5}" destId="{DD537E31-722E-4725-98B6-35AA29145DD3}" srcOrd="0" destOrd="0" presId="urn:microsoft.com/office/officeart/2005/8/layout/hierarchy6"/>
    <dgm:cxn modelId="{45811CD7-AFB7-44D5-9306-F95FBD03FA1E}" type="presOf" srcId="{02B12B0E-04EF-482F-BB28-B2065D0B4EB3}" destId="{57510ED3-1EA3-498F-8D7F-EB50684E8408}" srcOrd="0" destOrd="0" presId="urn:microsoft.com/office/officeart/2005/8/layout/hierarchy6"/>
    <dgm:cxn modelId="{6129A8D8-3912-4A4E-AA42-1AA6190F9827}" type="presOf" srcId="{F0FB139F-B10E-4E68-BFDE-7184BE7CBB06}" destId="{9FA3714F-7CFB-446E-A430-65868F20C8FD}" srcOrd="0" destOrd="0" presId="urn:microsoft.com/office/officeart/2005/8/layout/hierarchy6"/>
    <dgm:cxn modelId="{C12AECE1-1066-4620-A1B9-F68B284C1B90}" type="presOf" srcId="{0FE92028-586F-4784-836E-18CE05F96A3F}" destId="{2F4C30B8-8BA8-49AC-9623-9883FA9EB60F}" srcOrd="0" destOrd="0" presId="urn:microsoft.com/office/officeart/2005/8/layout/hierarchy6"/>
    <dgm:cxn modelId="{864B61F3-F530-45DD-A6FF-D67A9299340D}" srcId="{AB077484-86AB-44DE-96C9-920FD8BDB780}" destId="{0FF95377-3D56-400C-AB96-4D43E8BCD2E5}" srcOrd="0" destOrd="0" parTransId="{BB4E42A4-4969-474F-AEC1-F5ABC2483A66}" sibTransId="{DE4C5DA4-3254-44DA-829E-4EB435ED9AB7}"/>
    <dgm:cxn modelId="{0EE7E9FA-261F-43DA-962A-0A36DE64866D}" srcId="{0FF95377-3D56-400C-AB96-4D43E8BCD2E5}" destId="{C511511E-5294-41E7-975B-71D3FD0EF460}" srcOrd="0" destOrd="0" parTransId="{FC891996-E5C5-4FD7-BD90-EEE06E52A099}" sibTransId="{D1E68C7E-2698-4A22-8F89-9D8859E766DE}"/>
    <dgm:cxn modelId="{FB8951FF-D4DC-445D-B28B-A3C8729CB466}" type="presOf" srcId="{A882147E-B0D1-4BC4-8DA1-FC3A5F481668}" destId="{82CDAAB8-B14A-48DC-8CD2-D4C917F184CF}" srcOrd="1" destOrd="0" presId="urn:microsoft.com/office/officeart/2005/8/layout/hierarchy6"/>
    <dgm:cxn modelId="{F9C1CCB4-C708-42CC-A6E5-42408CBA0C45}" type="presParOf" srcId="{AC01A388-F1A3-4000-A41A-5985CB41DA82}" destId="{1F39A3E7-B1CB-491E-B23C-4DD1E751A24A}" srcOrd="0" destOrd="0" presId="urn:microsoft.com/office/officeart/2005/8/layout/hierarchy6"/>
    <dgm:cxn modelId="{440B7D21-0FE5-4F65-9B68-E25D220D69ED}" type="presParOf" srcId="{1F39A3E7-B1CB-491E-B23C-4DD1E751A24A}" destId="{00443828-3295-4910-B008-84C3915F9E08}" srcOrd="0" destOrd="0" presId="urn:microsoft.com/office/officeart/2005/8/layout/hierarchy6"/>
    <dgm:cxn modelId="{BDDC1320-111F-42F9-A5EB-C46BD1D289BF}" type="presParOf" srcId="{1F39A3E7-B1CB-491E-B23C-4DD1E751A24A}" destId="{EAD7EF58-5575-43D8-800F-CFF252E26E76}" srcOrd="1" destOrd="0" presId="urn:microsoft.com/office/officeart/2005/8/layout/hierarchy6"/>
    <dgm:cxn modelId="{D098963B-D20F-4EF5-987C-D42D76A5D318}" type="presParOf" srcId="{EAD7EF58-5575-43D8-800F-CFF252E26E76}" destId="{C91FE04D-D4DC-4224-8412-609519CD2873}" srcOrd="0" destOrd="0" presId="urn:microsoft.com/office/officeart/2005/8/layout/hierarchy6"/>
    <dgm:cxn modelId="{96F9912B-8AB8-47D2-B455-CFD76F3085E4}" type="presParOf" srcId="{C91FE04D-D4DC-4224-8412-609519CD2873}" destId="{167A6C6B-E957-41A0-A607-AD34BE309715}" srcOrd="0" destOrd="0" presId="urn:microsoft.com/office/officeart/2005/8/layout/hierarchy6"/>
    <dgm:cxn modelId="{C227442D-AB57-4901-985F-68B07107816F}" type="presParOf" srcId="{C91FE04D-D4DC-4224-8412-609519CD2873}" destId="{DF0B2142-5BAB-4CA2-8707-21BDB06A8578}" srcOrd="1" destOrd="0" presId="urn:microsoft.com/office/officeart/2005/8/layout/hierarchy6"/>
    <dgm:cxn modelId="{7C773B22-B99A-4B3A-BCCC-A039C549954F}" type="presParOf" srcId="{DF0B2142-5BAB-4CA2-8707-21BDB06A8578}" destId="{7D84597F-B955-4615-ACCB-1F7544514886}" srcOrd="0" destOrd="0" presId="urn:microsoft.com/office/officeart/2005/8/layout/hierarchy6"/>
    <dgm:cxn modelId="{E165FC9E-3657-4651-BE3B-2F271B9BFADB}" type="presParOf" srcId="{DF0B2142-5BAB-4CA2-8707-21BDB06A8578}" destId="{2937596C-E9C9-4ACD-8053-73F73200DBFB}" srcOrd="1" destOrd="0" presId="urn:microsoft.com/office/officeart/2005/8/layout/hierarchy6"/>
    <dgm:cxn modelId="{8F3C74F8-BF6A-4054-A0AC-71881E8678FE}" type="presParOf" srcId="{2937596C-E9C9-4ACD-8053-73F73200DBFB}" destId="{2F4C30B8-8BA8-49AC-9623-9883FA9EB60F}" srcOrd="0" destOrd="0" presId="urn:microsoft.com/office/officeart/2005/8/layout/hierarchy6"/>
    <dgm:cxn modelId="{A80BDF3A-6696-4A5F-930B-3170A163C181}" type="presParOf" srcId="{2937596C-E9C9-4ACD-8053-73F73200DBFB}" destId="{0C028B8A-37F0-4990-B176-E82E5CA65993}" srcOrd="1" destOrd="0" presId="urn:microsoft.com/office/officeart/2005/8/layout/hierarchy6"/>
    <dgm:cxn modelId="{F16DDB13-8933-4911-A7E6-E1598F78658F}" type="presParOf" srcId="{0C028B8A-37F0-4990-B176-E82E5CA65993}" destId="{E7AFB726-41B3-4622-8FF6-1A6FD3EEF338}" srcOrd="0" destOrd="0" presId="urn:microsoft.com/office/officeart/2005/8/layout/hierarchy6"/>
    <dgm:cxn modelId="{459EB96D-AFC2-4D81-A031-45F49BD7710F}" type="presParOf" srcId="{0C028B8A-37F0-4990-B176-E82E5CA65993}" destId="{C79BF650-575C-4B62-A58E-72384A19A2A5}" srcOrd="1" destOrd="0" presId="urn:microsoft.com/office/officeart/2005/8/layout/hierarchy6"/>
    <dgm:cxn modelId="{DA1ACF26-BA96-4FC4-B3C8-F45F4A17D895}" type="presParOf" srcId="{C79BF650-575C-4B62-A58E-72384A19A2A5}" destId="{BC68DAF0-3D5E-4E4D-AF5C-F549B84D79C7}" srcOrd="0" destOrd="0" presId="urn:microsoft.com/office/officeart/2005/8/layout/hierarchy6"/>
    <dgm:cxn modelId="{F2F1E24D-66D8-433E-A585-5F4C356CF1A9}" type="presParOf" srcId="{C79BF650-575C-4B62-A58E-72384A19A2A5}" destId="{346007FF-9356-4218-8746-A004563B35F4}" srcOrd="1" destOrd="0" presId="urn:microsoft.com/office/officeart/2005/8/layout/hierarchy6"/>
    <dgm:cxn modelId="{53F82DC5-DEAB-4E63-A93D-C9EF08103447}" type="presParOf" srcId="{346007FF-9356-4218-8746-A004563B35F4}" destId="{74308EB2-258C-47C8-9F4F-35ED81FE4B5E}" srcOrd="0" destOrd="0" presId="urn:microsoft.com/office/officeart/2005/8/layout/hierarchy6"/>
    <dgm:cxn modelId="{DC933085-AFEF-499A-9A10-C8EE18EB6DE7}" type="presParOf" srcId="{346007FF-9356-4218-8746-A004563B35F4}" destId="{C8976744-57A4-48C9-95F3-75E697D1DD31}" srcOrd="1" destOrd="0" presId="urn:microsoft.com/office/officeart/2005/8/layout/hierarchy6"/>
    <dgm:cxn modelId="{45A78040-0154-44C0-9A14-2701FCAFE9A3}" type="presParOf" srcId="{C8976744-57A4-48C9-95F3-75E697D1DD31}" destId="{9FC917A2-521C-4489-BDB8-6900CEC37F69}" srcOrd="0" destOrd="0" presId="urn:microsoft.com/office/officeart/2005/8/layout/hierarchy6"/>
    <dgm:cxn modelId="{B08CBE34-58A3-479C-9554-6CBAADADD09D}" type="presParOf" srcId="{C8976744-57A4-48C9-95F3-75E697D1DD31}" destId="{744BE5CF-E081-4831-9CA3-E5F4215BF7E2}" srcOrd="1" destOrd="0" presId="urn:microsoft.com/office/officeart/2005/8/layout/hierarchy6"/>
    <dgm:cxn modelId="{AEEDB5FF-2EF9-4D51-A796-B6B5E4DD3646}" type="presParOf" srcId="{744BE5CF-E081-4831-9CA3-E5F4215BF7E2}" destId="{2E9AEFCC-B892-405D-83D1-B6AA7F0A12AC}" srcOrd="0" destOrd="0" presId="urn:microsoft.com/office/officeart/2005/8/layout/hierarchy6"/>
    <dgm:cxn modelId="{A0380716-1E29-4BD1-AC75-5EE21EC78AC3}" type="presParOf" srcId="{744BE5CF-E081-4831-9CA3-E5F4215BF7E2}" destId="{BDB04085-8D48-4976-800D-536A3D4D4B3E}" srcOrd="1" destOrd="0" presId="urn:microsoft.com/office/officeart/2005/8/layout/hierarchy6"/>
    <dgm:cxn modelId="{2420A222-A05A-4563-8D30-AF6E914C3E46}" type="presParOf" srcId="{BDB04085-8D48-4976-800D-536A3D4D4B3E}" destId="{77738AF5-E1E6-4155-8699-ADC56D3CB428}" srcOrd="0" destOrd="0" presId="urn:microsoft.com/office/officeart/2005/8/layout/hierarchy6"/>
    <dgm:cxn modelId="{F147C036-342F-44FF-9D62-7183D1EDAC7E}" type="presParOf" srcId="{BDB04085-8D48-4976-800D-536A3D4D4B3E}" destId="{EFE8A209-B3A2-472B-BF78-47E769BA040D}" srcOrd="1" destOrd="0" presId="urn:microsoft.com/office/officeart/2005/8/layout/hierarchy6"/>
    <dgm:cxn modelId="{CD3CEFF0-8075-451A-A5A6-BDB2A5621626}" type="presParOf" srcId="{346007FF-9356-4218-8746-A004563B35F4}" destId="{57510ED3-1EA3-498F-8D7F-EB50684E8408}" srcOrd="2" destOrd="0" presId="urn:microsoft.com/office/officeart/2005/8/layout/hierarchy6"/>
    <dgm:cxn modelId="{3C5F4FF7-7AC1-4898-9711-86F536F1E59A}" type="presParOf" srcId="{346007FF-9356-4218-8746-A004563B35F4}" destId="{741BD74F-8D62-4828-9970-E0B81ECF7220}" srcOrd="3" destOrd="0" presId="urn:microsoft.com/office/officeart/2005/8/layout/hierarchy6"/>
    <dgm:cxn modelId="{369D4BE9-5D7E-441F-999F-E4920AA2F057}" type="presParOf" srcId="{741BD74F-8D62-4828-9970-E0B81ECF7220}" destId="{E420368E-3685-401C-9E57-CE3D087602E7}" srcOrd="0" destOrd="0" presId="urn:microsoft.com/office/officeart/2005/8/layout/hierarchy6"/>
    <dgm:cxn modelId="{35BFCB85-AE30-4FE5-BB14-5E190773A52D}" type="presParOf" srcId="{741BD74F-8D62-4828-9970-E0B81ECF7220}" destId="{586C8922-BF04-4DFF-907F-BEB24F6E890D}" srcOrd="1" destOrd="0" presId="urn:microsoft.com/office/officeart/2005/8/layout/hierarchy6"/>
    <dgm:cxn modelId="{9A441D64-FFB5-4EBF-865A-66BD2E564959}" type="presParOf" srcId="{586C8922-BF04-4DFF-907F-BEB24F6E890D}" destId="{8F7980FE-8213-485F-BA27-B1B8F1C1C841}" srcOrd="0" destOrd="0" presId="urn:microsoft.com/office/officeart/2005/8/layout/hierarchy6"/>
    <dgm:cxn modelId="{60A2DEE3-CD10-4BF3-B6C5-49FFB258187D}" type="presParOf" srcId="{586C8922-BF04-4DFF-907F-BEB24F6E890D}" destId="{4FD63186-36A6-48C5-960B-98A309688A09}" srcOrd="1" destOrd="0" presId="urn:microsoft.com/office/officeart/2005/8/layout/hierarchy6"/>
    <dgm:cxn modelId="{E6F19E16-0173-4478-9298-01DC8D78921B}" type="presParOf" srcId="{4FD63186-36A6-48C5-960B-98A309688A09}" destId="{3BC35FC8-B57E-4BAD-A457-911980391909}" srcOrd="0" destOrd="0" presId="urn:microsoft.com/office/officeart/2005/8/layout/hierarchy6"/>
    <dgm:cxn modelId="{8C6C3E9B-CF76-4BD5-85B2-9B156C810256}" type="presParOf" srcId="{4FD63186-36A6-48C5-960B-98A309688A09}" destId="{E892DC03-ACCD-4E35-95E5-A8E7A1CC4DF8}" srcOrd="1" destOrd="0" presId="urn:microsoft.com/office/officeart/2005/8/layout/hierarchy6"/>
    <dgm:cxn modelId="{3324C371-9313-46FF-9B95-0514E173F01B}" type="presParOf" srcId="{0C028B8A-37F0-4990-B176-E82E5CA65993}" destId="{DAEA7991-829A-4573-9A1C-92E8B026476C}" srcOrd="2" destOrd="0" presId="urn:microsoft.com/office/officeart/2005/8/layout/hierarchy6"/>
    <dgm:cxn modelId="{A319D191-C9AC-4631-A3DB-223B5FDDBE22}" type="presParOf" srcId="{0C028B8A-37F0-4990-B176-E82E5CA65993}" destId="{0DDC1679-529F-4391-9DF0-D631BF0BA7E9}" srcOrd="3" destOrd="0" presId="urn:microsoft.com/office/officeart/2005/8/layout/hierarchy6"/>
    <dgm:cxn modelId="{D20FD973-7B36-4C82-A0BA-BD4861B55686}" type="presParOf" srcId="{0DDC1679-529F-4391-9DF0-D631BF0BA7E9}" destId="{A4831006-BE1C-487B-B678-BFC92C61FB14}" srcOrd="0" destOrd="0" presId="urn:microsoft.com/office/officeart/2005/8/layout/hierarchy6"/>
    <dgm:cxn modelId="{C857F805-62D3-4167-A8A1-BC31B78FBE70}" type="presParOf" srcId="{0DDC1679-529F-4391-9DF0-D631BF0BA7E9}" destId="{953AD6CB-4E7F-409B-983F-8E837F6DB57B}" srcOrd="1" destOrd="0" presId="urn:microsoft.com/office/officeart/2005/8/layout/hierarchy6"/>
    <dgm:cxn modelId="{1B9A3D88-0243-4078-A0ED-11FD3ED51FF6}" type="presParOf" srcId="{953AD6CB-4E7F-409B-983F-8E837F6DB57B}" destId="{74EB8B2C-AC13-410F-8CCE-92941DBD0FA0}" srcOrd="0" destOrd="0" presId="urn:microsoft.com/office/officeart/2005/8/layout/hierarchy6"/>
    <dgm:cxn modelId="{05A0CD48-1DAA-4B27-AFC6-E34859AC1E65}" type="presParOf" srcId="{953AD6CB-4E7F-409B-983F-8E837F6DB57B}" destId="{669EB23C-DADF-4683-99C5-E6DE2D7C2001}" srcOrd="1" destOrd="0" presId="urn:microsoft.com/office/officeart/2005/8/layout/hierarchy6"/>
    <dgm:cxn modelId="{CB741EEB-FDA5-42FA-BD22-2D686F69FB36}" type="presParOf" srcId="{669EB23C-DADF-4683-99C5-E6DE2D7C2001}" destId="{DD537E31-722E-4725-98B6-35AA29145DD3}" srcOrd="0" destOrd="0" presId="urn:microsoft.com/office/officeart/2005/8/layout/hierarchy6"/>
    <dgm:cxn modelId="{62D30282-149E-432B-B6B5-7A384A5F7543}" type="presParOf" srcId="{669EB23C-DADF-4683-99C5-E6DE2D7C2001}" destId="{E6244F82-FEA0-4858-8215-262BF74E0023}" srcOrd="1" destOrd="0" presId="urn:microsoft.com/office/officeart/2005/8/layout/hierarchy6"/>
    <dgm:cxn modelId="{9147BE68-B61A-4EEC-B09B-E009E7542268}" type="presParOf" srcId="{E6244F82-FEA0-4858-8215-262BF74E0023}" destId="{43DB621C-5801-42B9-AB54-9BA9F5B9ECEF}" srcOrd="0" destOrd="0" presId="urn:microsoft.com/office/officeart/2005/8/layout/hierarchy6"/>
    <dgm:cxn modelId="{1353B2EF-EFA4-4C6C-9CF5-D5AA346E54D3}" type="presParOf" srcId="{E6244F82-FEA0-4858-8215-262BF74E0023}" destId="{BE400CE3-5B8A-4A2A-AEF6-94C843312EAF}" srcOrd="1" destOrd="0" presId="urn:microsoft.com/office/officeart/2005/8/layout/hierarchy6"/>
    <dgm:cxn modelId="{5710324C-354E-4651-A390-356074181112}" type="presParOf" srcId="{BE400CE3-5B8A-4A2A-AEF6-94C843312EAF}" destId="{C21C7B2D-C75D-4140-B362-1B6B12636005}" srcOrd="0" destOrd="0" presId="urn:microsoft.com/office/officeart/2005/8/layout/hierarchy6"/>
    <dgm:cxn modelId="{2106F751-3E18-4A4A-AD22-02274EF00ABF}" type="presParOf" srcId="{BE400CE3-5B8A-4A2A-AEF6-94C843312EAF}" destId="{38E49103-3DB3-4BE7-B767-536EDAA056F0}" srcOrd="1" destOrd="0" presId="urn:microsoft.com/office/officeart/2005/8/layout/hierarchy6"/>
    <dgm:cxn modelId="{7DEE42A6-9984-4FC6-B12A-CB496767D7DF}" type="presParOf" srcId="{AC01A388-F1A3-4000-A41A-5985CB41DA82}" destId="{640B8F49-24F8-403C-8609-11065B7E0B8F}" srcOrd="1" destOrd="0" presId="urn:microsoft.com/office/officeart/2005/8/layout/hierarchy6"/>
    <dgm:cxn modelId="{D2F1AB32-06A8-43A2-BDC0-7772E9879A55}" type="presParOf" srcId="{640B8F49-24F8-403C-8609-11065B7E0B8F}" destId="{B9EF9C47-B486-4962-9EC2-4E2221669F0F}" srcOrd="0" destOrd="0" presId="urn:microsoft.com/office/officeart/2005/8/layout/hierarchy6"/>
    <dgm:cxn modelId="{1EBBD3FF-BD3B-4478-A484-BECCB564AC22}" type="presParOf" srcId="{B9EF9C47-B486-4962-9EC2-4E2221669F0F}" destId="{D180610E-EA80-4A1B-837B-27356BD8B066}" srcOrd="0" destOrd="0" presId="urn:microsoft.com/office/officeart/2005/8/layout/hierarchy6"/>
    <dgm:cxn modelId="{90D47DB9-AB2E-4413-A8D4-37D1B0E9D4B8}" type="presParOf" srcId="{B9EF9C47-B486-4962-9EC2-4E2221669F0F}" destId="{2F2686FC-A37B-4B6D-BD01-9ECCA535BF43}" srcOrd="1" destOrd="0" presId="urn:microsoft.com/office/officeart/2005/8/layout/hierarchy6"/>
    <dgm:cxn modelId="{53355F86-7C57-48D4-8DA3-8E724DEEF2EE}" type="presParOf" srcId="{640B8F49-24F8-403C-8609-11065B7E0B8F}" destId="{7499FEEA-71B6-439A-9C60-31BE0EA407C7}" srcOrd="1" destOrd="0" presId="urn:microsoft.com/office/officeart/2005/8/layout/hierarchy6"/>
    <dgm:cxn modelId="{DE4F3AB2-CBD1-45B8-B96A-7A5077C2ABB9}" type="presParOf" srcId="{7499FEEA-71B6-439A-9C60-31BE0EA407C7}" destId="{9DDAA277-871B-47B8-8B7F-AA60E85A15DB}" srcOrd="0" destOrd="0" presId="urn:microsoft.com/office/officeart/2005/8/layout/hierarchy6"/>
    <dgm:cxn modelId="{E7CAB944-E5B5-4CF7-8EBB-98047C4AF0C4}" type="presParOf" srcId="{640B8F49-24F8-403C-8609-11065B7E0B8F}" destId="{4C9043D1-6CFD-42AB-9DDE-17EEC1237A0B}" srcOrd="2" destOrd="0" presId="urn:microsoft.com/office/officeart/2005/8/layout/hierarchy6"/>
    <dgm:cxn modelId="{69305F36-FBC9-4943-ADDE-5D1DFA1E1ADE}" type="presParOf" srcId="{4C9043D1-6CFD-42AB-9DDE-17EEC1237A0B}" destId="{AB7921E2-5AAF-4B61-B854-184DB1BED990}" srcOrd="0" destOrd="0" presId="urn:microsoft.com/office/officeart/2005/8/layout/hierarchy6"/>
    <dgm:cxn modelId="{7AF56974-DA8B-4551-BA36-8BEC9FF0AC0D}" type="presParOf" srcId="{4C9043D1-6CFD-42AB-9DDE-17EEC1237A0B}" destId="{7FE8E1DD-AA0A-4BE5-935F-406EF22F82C1}" srcOrd="1" destOrd="0" presId="urn:microsoft.com/office/officeart/2005/8/layout/hierarchy6"/>
    <dgm:cxn modelId="{CBE3F215-02D2-4B53-B66E-8A793B1C5AE7}" type="presParOf" srcId="{640B8F49-24F8-403C-8609-11065B7E0B8F}" destId="{D86C77C2-3F21-4912-82C8-FB65726F277B}" srcOrd="3" destOrd="0" presId="urn:microsoft.com/office/officeart/2005/8/layout/hierarchy6"/>
    <dgm:cxn modelId="{1A2A3264-24BF-4A69-8B7B-6A4C1C8C7EB0}" type="presParOf" srcId="{D86C77C2-3F21-4912-82C8-FB65726F277B}" destId="{A21851AF-55CB-4A35-9479-EE8FC53F602E}" srcOrd="0" destOrd="0" presId="urn:microsoft.com/office/officeart/2005/8/layout/hierarchy6"/>
    <dgm:cxn modelId="{E8311275-88B5-4143-ABFC-4E2473E326ED}" type="presParOf" srcId="{640B8F49-24F8-403C-8609-11065B7E0B8F}" destId="{540D23CF-C3C5-4DEF-933C-43926519ED3F}" srcOrd="4" destOrd="0" presId="urn:microsoft.com/office/officeart/2005/8/layout/hierarchy6"/>
    <dgm:cxn modelId="{A458B2C9-5664-497C-8BF8-C5C3C9D3C825}" type="presParOf" srcId="{540D23CF-C3C5-4DEF-933C-43926519ED3F}" destId="{9FA3714F-7CFB-446E-A430-65868F20C8FD}" srcOrd="0" destOrd="0" presId="urn:microsoft.com/office/officeart/2005/8/layout/hierarchy6"/>
    <dgm:cxn modelId="{F61E2F96-AF7A-4CDE-A667-A2A832351BC0}" type="presParOf" srcId="{540D23CF-C3C5-4DEF-933C-43926519ED3F}" destId="{27534CA2-C093-418F-8ECD-7828EAD5D13E}" srcOrd="1" destOrd="0" presId="urn:microsoft.com/office/officeart/2005/8/layout/hierarchy6"/>
    <dgm:cxn modelId="{FACC04BE-F98B-488D-B8F6-A99D35AA5038}" type="presParOf" srcId="{640B8F49-24F8-403C-8609-11065B7E0B8F}" destId="{32B8B1CD-7AC7-4FA2-822F-F0DF19606D3A}" srcOrd="5" destOrd="0" presId="urn:microsoft.com/office/officeart/2005/8/layout/hierarchy6"/>
    <dgm:cxn modelId="{A53C718E-1855-4CA3-942F-3DAE0E01FC5D}" type="presParOf" srcId="{32B8B1CD-7AC7-4FA2-822F-F0DF19606D3A}" destId="{8276D263-207C-49DD-A984-5AE0D12D77AB}" srcOrd="0" destOrd="0" presId="urn:microsoft.com/office/officeart/2005/8/layout/hierarchy6"/>
    <dgm:cxn modelId="{28FB74BC-2C23-4599-BAE0-7022CB6B31DE}" type="presParOf" srcId="{640B8F49-24F8-403C-8609-11065B7E0B8F}" destId="{04BAB3D1-98D7-4416-8E8E-DC791BDF48B7}" srcOrd="6" destOrd="0" presId="urn:microsoft.com/office/officeart/2005/8/layout/hierarchy6"/>
    <dgm:cxn modelId="{E375ED5E-A274-4F05-B96C-B0E4FE06D7CF}" type="presParOf" srcId="{04BAB3D1-98D7-4416-8E8E-DC791BDF48B7}" destId="{9610FDE4-F71D-4441-BA88-48EC4DC7C771}" srcOrd="0" destOrd="0" presId="urn:microsoft.com/office/officeart/2005/8/layout/hierarchy6"/>
    <dgm:cxn modelId="{D18767AE-09DD-4164-9CF5-D8BEF8311971}" type="presParOf" srcId="{04BAB3D1-98D7-4416-8E8E-DC791BDF48B7}" destId="{82CDAAB8-B14A-48DC-8CD2-D4C917F184CF}" srcOrd="1" destOrd="0" presId="urn:microsoft.com/office/officeart/2005/8/layout/hierarchy6"/>
    <dgm:cxn modelId="{2485404C-7744-4874-9D27-0F42945230F1}" type="presParOf" srcId="{640B8F49-24F8-403C-8609-11065B7E0B8F}" destId="{7905B6F7-9CB7-46AE-964C-4D257146485A}" srcOrd="7" destOrd="0" presId="urn:microsoft.com/office/officeart/2005/8/layout/hierarchy6"/>
    <dgm:cxn modelId="{16292E56-F80E-4553-8379-97401EA82FAB}" type="presParOf" srcId="{7905B6F7-9CB7-46AE-964C-4D257146485A}" destId="{6991B498-7061-45F0-B8A5-A842F0A8D4C6}" srcOrd="0" destOrd="0" presId="urn:microsoft.com/office/officeart/2005/8/layout/hierarchy6"/>
    <dgm:cxn modelId="{6D664B68-6119-4B95-BE2C-63F43634452E}" type="presParOf" srcId="{640B8F49-24F8-403C-8609-11065B7E0B8F}" destId="{1A468FC2-CC1C-4D37-8FF4-39114E3616E8}" srcOrd="8" destOrd="0" presId="urn:microsoft.com/office/officeart/2005/8/layout/hierarchy6"/>
    <dgm:cxn modelId="{AB5553EB-51D3-4681-9229-4854F51BBB7E}" type="presParOf" srcId="{1A468FC2-CC1C-4D37-8FF4-39114E3616E8}" destId="{659F238C-E93A-4B88-B5FC-5F6BD3E9399E}" srcOrd="0" destOrd="0" presId="urn:microsoft.com/office/officeart/2005/8/layout/hierarchy6"/>
    <dgm:cxn modelId="{37E3D47C-B766-4BF1-A461-F31B1BED44D0}" type="presParOf" srcId="{1A468FC2-CC1C-4D37-8FF4-39114E3616E8}" destId="{494C3E76-062C-4B96-BCFD-AD06A86324A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6994-D6AD-4293-9DC8-AD508395BE05}">
      <dsp:nvSpPr>
        <dsp:cNvPr id="0" name=""/>
        <dsp:cNvSpPr/>
      </dsp:nvSpPr>
      <dsp:spPr>
        <a:xfrm>
          <a:off x="1601026" y="1060"/>
          <a:ext cx="972233" cy="631951"/>
        </a:xfrm>
        <a:prstGeom prst="round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Physical System</a:t>
          </a:r>
        </a:p>
      </dsp:txBody>
      <dsp:txXfrm>
        <a:off x="1631875" y="31909"/>
        <a:ext cx="910535" cy="570253"/>
      </dsp:txXfrm>
    </dsp:sp>
    <dsp:sp modelId="{E31102B0-A603-4D4E-9528-2858EDAF15E0}">
      <dsp:nvSpPr>
        <dsp:cNvPr id="0" name=""/>
        <dsp:cNvSpPr/>
      </dsp:nvSpPr>
      <dsp:spPr>
        <a:xfrm>
          <a:off x="1042028" y="317036"/>
          <a:ext cx="2090230" cy="2090230"/>
        </a:xfrm>
        <a:custGeom>
          <a:avLst/>
          <a:gdLst/>
          <a:ahLst/>
          <a:cxnLst/>
          <a:rect l="0" t="0" r="0" b="0"/>
          <a:pathLst>
            <a:path>
              <a:moveTo>
                <a:pt x="1665756" y="204240"/>
              </a:moveTo>
              <a:arcTo wR="1045115" hR="1045115" stAng="183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7EC31-4C72-40D1-84D9-93588036B7DC}">
      <dsp:nvSpPr>
        <dsp:cNvPr id="0" name=""/>
        <dsp:cNvSpPr/>
      </dsp:nvSpPr>
      <dsp:spPr>
        <a:xfrm>
          <a:off x="2646141" y="1046176"/>
          <a:ext cx="972233" cy="631951"/>
        </a:xfrm>
        <a:prstGeom prst="roundRect">
          <a:avLst/>
        </a:prstGeom>
        <a:solidFill>
          <a:srgbClr val="FCE5D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sp:txBody>
      <dsp:txXfrm>
        <a:off x="2676990" y="1077025"/>
        <a:ext cx="910535" cy="570253"/>
      </dsp:txXfrm>
    </dsp:sp>
    <dsp:sp modelId="{4BA68777-D1F4-4652-B098-26AB7EB7C0B0}">
      <dsp:nvSpPr>
        <dsp:cNvPr id="0" name=""/>
        <dsp:cNvSpPr/>
      </dsp:nvSpPr>
      <dsp:spPr>
        <a:xfrm>
          <a:off x="1042028" y="317036"/>
          <a:ext cx="2090230" cy="2090230"/>
        </a:xfrm>
        <a:custGeom>
          <a:avLst/>
          <a:gdLst/>
          <a:ahLst/>
          <a:cxnLst/>
          <a:rect l="0" t="0" r="0" b="0"/>
          <a:pathLst>
            <a:path>
              <a:moveTo>
                <a:pt x="1981967" y="1508336"/>
              </a:moveTo>
              <a:arcTo wR="1045115" hR="1045115" stAng="15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A3F505-EA7D-49EC-B431-F9D174752933}">
      <dsp:nvSpPr>
        <dsp:cNvPr id="0" name=""/>
        <dsp:cNvSpPr/>
      </dsp:nvSpPr>
      <dsp:spPr>
        <a:xfrm>
          <a:off x="1601026" y="2091291"/>
          <a:ext cx="972233" cy="631951"/>
        </a:xfrm>
        <a:prstGeom prst="roundRect">
          <a:avLst/>
        </a:prstGeom>
        <a:solidFill>
          <a:srgbClr val="E2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sp:txBody>
      <dsp:txXfrm>
        <a:off x="1631875" y="2122140"/>
        <a:ext cx="910535" cy="570253"/>
      </dsp:txXfrm>
    </dsp:sp>
    <dsp:sp modelId="{911941AB-99D0-440F-9980-64C7C5C9185D}">
      <dsp:nvSpPr>
        <dsp:cNvPr id="0" name=""/>
        <dsp:cNvSpPr/>
      </dsp:nvSpPr>
      <dsp:spPr>
        <a:xfrm>
          <a:off x="1042028" y="317036"/>
          <a:ext cx="2090230" cy="2090230"/>
        </a:xfrm>
        <a:custGeom>
          <a:avLst/>
          <a:gdLst/>
          <a:ahLst/>
          <a:cxnLst/>
          <a:rect l="0" t="0" r="0" b="0"/>
          <a:pathLst>
            <a:path>
              <a:moveTo>
                <a:pt x="424473" y="1885989"/>
              </a:moveTo>
              <a:arcTo wR="1045115" hR="1045115" stAng="75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BAE2B3-A041-4AED-B259-A3BF78D50F4C}">
      <dsp:nvSpPr>
        <dsp:cNvPr id="0" name=""/>
        <dsp:cNvSpPr/>
      </dsp:nvSpPr>
      <dsp:spPr>
        <a:xfrm>
          <a:off x="555911" y="1046176"/>
          <a:ext cx="972233" cy="631951"/>
        </a:xfrm>
        <a:prstGeom prst="roundRect">
          <a:avLst/>
        </a:prstGeom>
        <a:solidFill>
          <a:srgbClr val="DFEBF7"/>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V2P</a:t>
          </a:r>
        </a:p>
      </dsp:txBody>
      <dsp:txXfrm>
        <a:off x="586760" y="1077025"/>
        <a:ext cx="910535" cy="570253"/>
      </dsp:txXfrm>
    </dsp:sp>
    <dsp:sp modelId="{2BB5D7F7-5837-4DF7-A278-5FB802208C82}">
      <dsp:nvSpPr>
        <dsp:cNvPr id="0" name=""/>
        <dsp:cNvSpPr/>
      </dsp:nvSpPr>
      <dsp:spPr>
        <a:xfrm>
          <a:off x="1042028" y="317036"/>
          <a:ext cx="2090230" cy="2090230"/>
        </a:xfrm>
        <a:custGeom>
          <a:avLst/>
          <a:gdLst/>
          <a:ahLst/>
          <a:cxnLst/>
          <a:rect l="0" t="0" r="0" b="0"/>
          <a:pathLst>
            <a:path>
              <a:moveTo>
                <a:pt x="108263" y="581893"/>
              </a:moveTo>
              <a:arcTo wR="1045115" hR="1045115" stAng="123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C9D7-D058-41F2-B9C3-F67B62443CE8}">
      <dsp:nvSpPr>
        <dsp:cNvPr id="0" name=""/>
        <dsp:cNvSpPr/>
      </dsp:nvSpPr>
      <dsp:spPr>
        <a:xfrm>
          <a:off x="607751" y="0"/>
          <a:ext cx="6887855" cy="21904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9E93A-D41F-407D-B23D-B6B91CF0D023}">
      <dsp:nvSpPr>
        <dsp:cNvPr id="0" name=""/>
        <dsp:cNvSpPr/>
      </dsp:nvSpPr>
      <dsp:spPr>
        <a:xfrm>
          <a:off x="8704"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parameter estimation</a:t>
          </a:r>
          <a:endParaRPr lang="en-US" sz="1700" b="1" kern="1200">
            <a:solidFill>
              <a:schemeClr val="tx2"/>
            </a:solidFill>
            <a:latin typeface="+mj-lt"/>
          </a:endParaRPr>
        </a:p>
      </dsp:txBody>
      <dsp:txXfrm>
        <a:off x="51475" y="699896"/>
        <a:ext cx="2522726" cy="790625"/>
      </dsp:txXfrm>
    </dsp:sp>
    <dsp:sp modelId="{E141362C-98F1-46E3-9CEC-A53AB81598DD}">
      <dsp:nvSpPr>
        <dsp:cNvPr id="0" name=""/>
        <dsp:cNvSpPr/>
      </dsp:nvSpPr>
      <dsp:spPr>
        <a:xfrm>
          <a:off x="274754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2"/>
              </a:solidFill>
              <a:latin typeface="+mj-lt"/>
            </a:rPr>
            <a:t>Impacts to model simulations</a:t>
          </a:r>
        </a:p>
      </dsp:txBody>
      <dsp:txXfrm>
        <a:off x="2790316" y="699896"/>
        <a:ext cx="2522726" cy="790625"/>
      </dsp:txXfrm>
    </dsp:sp>
    <dsp:sp modelId="{53119180-3917-46B9-AC15-440B7EB558C9}">
      <dsp:nvSpPr>
        <dsp:cNvPr id="0" name=""/>
        <dsp:cNvSpPr/>
      </dsp:nvSpPr>
      <dsp:spPr>
        <a:xfrm>
          <a:off x="5486385" y="657125"/>
          <a:ext cx="2608268" cy="876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tx2"/>
              </a:solidFill>
              <a:latin typeface="+mj-lt"/>
            </a:rPr>
            <a:t>Impacts to decision/action models</a:t>
          </a:r>
          <a:endParaRPr lang="en-US" sz="1700" b="1" kern="1200">
            <a:solidFill>
              <a:schemeClr val="tx2"/>
            </a:solidFill>
            <a:latin typeface="+mj-lt"/>
          </a:endParaRPr>
        </a:p>
      </dsp:txBody>
      <dsp:txXfrm>
        <a:off x="5529156" y="699896"/>
        <a:ext cx="2522726" cy="790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238C-E93A-4B88-B5FC-5F6BD3E9399E}">
      <dsp:nvSpPr>
        <dsp:cNvPr id="0" name=""/>
        <dsp:cNvSpPr/>
      </dsp:nvSpPr>
      <dsp:spPr>
        <a:xfrm>
          <a:off x="0" y="3668551"/>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Implementation Costs</a:t>
          </a:r>
        </a:p>
      </dsp:txBody>
      <dsp:txXfrm>
        <a:off x="0" y="3668551"/>
        <a:ext cx="2851610" cy="783450"/>
      </dsp:txXfrm>
    </dsp:sp>
    <dsp:sp modelId="{9610FDE4-F71D-4441-BA88-48EC4DC7C771}">
      <dsp:nvSpPr>
        <dsp:cNvPr id="0" name=""/>
        <dsp:cNvSpPr/>
      </dsp:nvSpPr>
      <dsp:spPr>
        <a:xfrm>
          <a:off x="0" y="2754526"/>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Reduction Methods</a:t>
          </a:r>
        </a:p>
      </dsp:txBody>
      <dsp:txXfrm>
        <a:off x="0" y="2754526"/>
        <a:ext cx="2851610" cy="783450"/>
      </dsp:txXfrm>
    </dsp:sp>
    <dsp:sp modelId="{9FA3714F-7CFB-446E-A430-65868F20C8FD}">
      <dsp:nvSpPr>
        <dsp:cNvPr id="0" name=""/>
        <dsp:cNvSpPr/>
      </dsp:nvSpPr>
      <dsp:spPr>
        <a:xfrm>
          <a:off x="0" y="184050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Quantification Methods</a:t>
          </a:r>
        </a:p>
      </dsp:txBody>
      <dsp:txXfrm>
        <a:off x="0" y="1840500"/>
        <a:ext cx="2851610" cy="783450"/>
      </dsp:txXfrm>
    </dsp:sp>
    <dsp:sp modelId="{AB7921E2-5AAF-4B61-B854-184DB1BED990}">
      <dsp:nvSpPr>
        <dsp:cNvPr id="0" name=""/>
        <dsp:cNvSpPr/>
      </dsp:nvSpPr>
      <dsp:spPr>
        <a:xfrm>
          <a:off x="0" y="926475"/>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Risk to Decision Making</a:t>
          </a:r>
        </a:p>
      </dsp:txBody>
      <dsp:txXfrm>
        <a:off x="0" y="926475"/>
        <a:ext cx="2851610" cy="783450"/>
      </dsp:txXfrm>
    </dsp:sp>
    <dsp:sp modelId="{D180610E-EA80-4A1B-837B-27356BD8B066}">
      <dsp:nvSpPr>
        <dsp:cNvPr id="0" name=""/>
        <dsp:cNvSpPr/>
      </dsp:nvSpPr>
      <dsp:spPr>
        <a:xfrm>
          <a:off x="0" y="1245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Uncertainty Sources</a:t>
          </a:r>
        </a:p>
      </dsp:txBody>
      <dsp:txXfrm>
        <a:off x="0" y="12450"/>
        <a:ext cx="2851610" cy="783450"/>
      </dsp:txXfrm>
    </dsp:sp>
    <dsp:sp modelId="{167A6C6B-E957-41A0-A607-AD34BE309715}">
      <dsp:nvSpPr>
        <dsp:cNvPr id="0" name=""/>
        <dsp:cNvSpPr/>
      </dsp:nvSpPr>
      <dsp:spPr>
        <a:xfrm>
          <a:off x="5912055" y="777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Source 1</a:t>
          </a:r>
        </a:p>
      </dsp:txBody>
      <dsp:txXfrm>
        <a:off x="5931177" y="96860"/>
        <a:ext cx="941068" cy="614631"/>
      </dsp:txXfrm>
    </dsp:sp>
    <dsp:sp modelId="{7D84597F-B955-4615-ACCB-1F7544514886}">
      <dsp:nvSpPr>
        <dsp:cNvPr id="0" name=""/>
        <dsp:cNvSpPr/>
      </dsp:nvSpPr>
      <dsp:spPr>
        <a:xfrm>
          <a:off x="6355991" y="730613"/>
          <a:ext cx="91440" cy="261150"/>
        </a:xfrm>
        <a:custGeom>
          <a:avLst/>
          <a:gdLst/>
          <a:ahLst/>
          <a:cxnLst/>
          <a:rect l="0" t="0" r="0" b="0"/>
          <a:pathLst>
            <a:path>
              <a:moveTo>
                <a:pt x="45720" y="0"/>
              </a:moveTo>
              <a:lnTo>
                <a:pt x="45720" y="2611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C30B8-8BA8-49AC-9623-9883FA9EB60F}">
      <dsp:nvSpPr>
        <dsp:cNvPr id="0" name=""/>
        <dsp:cNvSpPr/>
      </dsp:nvSpPr>
      <dsp:spPr>
        <a:xfrm>
          <a:off x="5912055" y="99176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Risk 1</a:t>
          </a:r>
        </a:p>
      </dsp:txBody>
      <dsp:txXfrm>
        <a:off x="5931177" y="1010885"/>
        <a:ext cx="941068" cy="614631"/>
      </dsp:txXfrm>
    </dsp:sp>
    <dsp:sp modelId="{E7AFB726-41B3-4622-8FF6-1A6FD3EEF338}">
      <dsp:nvSpPr>
        <dsp:cNvPr id="0" name=""/>
        <dsp:cNvSpPr/>
      </dsp:nvSpPr>
      <dsp:spPr>
        <a:xfrm>
          <a:off x="5446881" y="1644638"/>
          <a:ext cx="954829" cy="261150"/>
        </a:xfrm>
        <a:custGeom>
          <a:avLst/>
          <a:gdLst/>
          <a:ahLst/>
          <a:cxnLst/>
          <a:rect l="0" t="0" r="0" b="0"/>
          <a:pathLst>
            <a:path>
              <a:moveTo>
                <a:pt x="954829" y="0"/>
              </a:moveTo>
              <a:lnTo>
                <a:pt x="954829"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8DAF0-3D5E-4E4D-AF5C-F549B84D79C7}">
      <dsp:nvSpPr>
        <dsp:cNvPr id="0" name=""/>
        <dsp:cNvSpPr/>
      </dsp:nvSpPr>
      <dsp:spPr>
        <a:xfrm>
          <a:off x="495722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UQ1</a:t>
          </a:r>
        </a:p>
      </dsp:txBody>
      <dsp:txXfrm>
        <a:off x="4976347" y="1924910"/>
        <a:ext cx="941068" cy="614631"/>
      </dsp:txXfrm>
    </dsp:sp>
    <dsp:sp modelId="{74308EB2-258C-47C8-9F4F-35ED81FE4B5E}">
      <dsp:nvSpPr>
        <dsp:cNvPr id="0" name=""/>
        <dsp:cNvSpPr/>
      </dsp:nvSpPr>
      <dsp:spPr>
        <a:xfrm>
          <a:off x="4810328" y="2558663"/>
          <a:ext cx="636553" cy="261150"/>
        </a:xfrm>
        <a:custGeom>
          <a:avLst/>
          <a:gdLst/>
          <a:ahLst/>
          <a:cxnLst/>
          <a:rect l="0" t="0" r="0" b="0"/>
          <a:pathLst>
            <a:path>
              <a:moveTo>
                <a:pt x="636553" y="0"/>
              </a:moveTo>
              <a:lnTo>
                <a:pt x="636553"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C917A2-521C-4489-BDB8-6900CEC37F69}">
      <dsp:nvSpPr>
        <dsp:cNvPr id="0" name=""/>
        <dsp:cNvSpPr/>
      </dsp:nvSpPr>
      <dsp:spPr>
        <a:xfrm>
          <a:off x="4320671"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RM1-1</a:t>
          </a:r>
        </a:p>
      </dsp:txBody>
      <dsp:txXfrm>
        <a:off x="4339793" y="2838935"/>
        <a:ext cx="941068" cy="614631"/>
      </dsp:txXfrm>
    </dsp:sp>
    <dsp:sp modelId="{2E9AEFCC-B892-405D-83D1-B6AA7F0A12AC}">
      <dsp:nvSpPr>
        <dsp:cNvPr id="0" name=""/>
        <dsp:cNvSpPr/>
      </dsp:nvSpPr>
      <dsp:spPr>
        <a:xfrm>
          <a:off x="4764608"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38AF5-E1E6-4155-8699-ADC56D3CB428}">
      <dsp:nvSpPr>
        <dsp:cNvPr id="0" name=""/>
        <dsp:cNvSpPr/>
      </dsp:nvSpPr>
      <dsp:spPr>
        <a:xfrm>
          <a:off x="4320671"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C1-1</a:t>
          </a:r>
        </a:p>
      </dsp:txBody>
      <dsp:txXfrm>
        <a:off x="4339793" y="3752960"/>
        <a:ext cx="941068" cy="614631"/>
      </dsp:txXfrm>
    </dsp:sp>
    <dsp:sp modelId="{57510ED3-1EA3-498F-8D7F-EB50684E8408}">
      <dsp:nvSpPr>
        <dsp:cNvPr id="0" name=""/>
        <dsp:cNvSpPr/>
      </dsp:nvSpPr>
      <dsp:spPr>
        <a:xfrm>
          <a:off x="5446881" y="2558663"/>
          <a:ext cx="636553" cy="261150"/>
        </a:xfrm>
        <a:custGeom>
          <a:avLst/>
          <a:gdLst/>
          <a:ahLst/>
          <a:cxnLst/>
          <a:rect l="0" t="0" r="0" b="0"/>
          <a:pathLst>
            <a:path>
              <a:moveTo>
                <a:pt x="0" y="0"/>
              </a:moveTo>
              <a:lnTo>
                <a:pt x="0" y="130575"/>
              </a:lnTo>
              <a:lnTo>
                <a:pt x="636553" y="130575"/>
              </a:lnTo>
              <a:lnTo>
                <a:pt x="636553"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0368E-3685-401C-9E57-CE3D087602E7}">
      <dsp:nvSpPr>
        <dsp:cNvPr id="0" name=""/>
        <dsp:cNvSpPr/>
      </dsp:nvSpPr>
      <dsp:spPr>
        <a:xfrm>
          <a:off x="5593778"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RM1-2</a:t>
          </a:r>
        </a:p>
      </dsp:txBody>
      <dsp:txXfrm>
        <a:off x="5612900" y="2838935"/>
        <a:ext cx="941068" cy="614631"/>
      </dsp:txXfrm>
    </dsp:sp>
    <dsp:sp modelId="{8F7980FE-8213-485F-BA27-B1B8F1C1C841}">
      <dsp:nvSpPr>
        <dsp:cNvPr id="0" name=""/>
        <dsp:cNvSpPr/>
      </dsp:nvSpPr>
      <dsp:spPr>
        <a:xfrm>
          <a:off x="6037714"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35FC8-B57E-4BAD-A457-911980391909}">
      <dsp:nvSpPr>
        <dsp:cNvPr id="0" name=""/>
        <dsp:cNvSpPr/>
      </dsp:nvSpPr>
      <dsp:spPr>
        <a:xfrm>
          <a:off x="5593778"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C1-2</a:t>
          </a:r>
        </a:p>
      </dsp:txBody>
      <dsp:txXfrm>
        <a:off x="5612900" y="3752960"/>
        <a:ext cx="941068" cy="614631"/>
      </dsp:txXfrm>
    </dsp:sp>
    <dsp:sp modelId="{DAEA7991-829A-4573-9A1C-92E8B026476C}">
      <dsp:nvSpPr>
        <dsp:cNvPr id="0" name=""/>
        <dsp:cNvSpPr/>
      </dsp:nvSpPr>
      <dsp:spPr>
        <a:xfrm>
          <a:off x="6401711" y="1644638"/>
          <a:ext cx="954829" cy="261150"/>
        </a:xfrm>
        <a:custGeom>
          <a:avLst/>
          <a:gdLst/>
          <a:ahLst/>
          <a:cxnLst/>
          <a:rect l="0" t="0" r="0" b="0"/>
          <a:pathLst>
            <a:path>
              <a:moveTo>
                <a:pt x="0" y="0"/>
              </a:moveTo>
              <a:lnTo>
                <a:pt x="0" y="130575"/>
              </a:lnTo>
              <a:lnTo>
                <a:pt x="954829" y="130575"/>
              </a:lnTo>
              <a:lnTo>
                <a:pt x="954829"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31006-BE1C-487B-B678-BFC92C61FB14}">
      <dsp:nvSpPr>
        <dsp:cNvPr id="0" name=""/>
        <dsp:cNvSpPr/>
      </dsp:nvSpPr>
      <dsp:spPr>
        <a:xfrm>
          <a:off x="686688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UQ2</a:t>
          </a:r>
        </a:p>
      </dsp:txBody>
      <dsp:txXfrm>
        <a:off x="6886007" y="1924910"/>
        <a:ext cx="941068" cy="614631"/>
      </dsp:txXfrm>
    </dsp:sp>
    <dsp:sp modelId="{74EB8B2C-AC13-410F-8CCE-92941DBD0FA0}">
      <dsp:nvSpPr>
        <dsp:cNvPr id="0" name=""/>
        <dsp:cNvSpPr/>
      </dsp:nvSpPr>
      <dsp:spPr>
        <a:xfrm>
          <a:off x="7310821" y="2558663"/>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37E31-722E-4725-98B6-35AA29145DD3}">
      <dsp:nvSpPr>
        <dsp:cNvPr id="0" name=""/>
        <dsp:cNvSpPr/>
      </dsp:nvSpPr>
      <dsp:spPr>
        <a:xfrm>
          <a:off x="6866885"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RM2-1</a:t>
          </a:r>
        </a:p>
      </dsp:txBody>
      <dsp:txXfrm>
        <a:off x="6886007" y="2838935"/>
        <a:ext cx="941068" cy="614631"/>
      </dsp:txXfrm>
    </dsp:sp>
    <dsp:sp modelId="{43DB621C-5801-42B9-AB54-9BA9F5B9ECEF}">
      <dsp:nvSpPr>
        <dsp:cNvPr id="0" name=""/>
        <dsp:cNvSpPr/>
      </dsp:nvSpPr>
      <dsp:spPr>
        <a:xfrm>
          <a:off x="7310821"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C7B2D-C75D-4140-B362-1B6B12636005}">
      <dsp:nvSpPr>
        <dsp:cNvPr id="0" name=""/>
        <dsp:cNvSpPr/>
      </dsp:nvSpPr>
      <dsp:spPr>
        <a:xfrm>
          <a:off x="6866885"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C2-1</a:t>
          </a:r>
        </a:p>
      </dsp:txBody>
      <dsp:txXfrm>
        <a:off x="6886007" y="3752960"/>
        <a:ext cx="941068" cy="6146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850025" y="1238042"/>
          <a:ext cx="1293564" cy="115496"/>
        </a:xfrm>
        <a:custGeom>
          <a:avLst/>
          <a:gdLst/>
          <a:ahLst/>
          <a:cxnLst/>
          <a:rect l="0" t="0" r="0" b="0"/>
          <a:pathLst>
            <a:path>
              <a:moveTo>
                <a:pt x="0" y="115496"/>
              </a:moveTo>
              <a:lnTo>
                <a:pt x="1293564" y="115496"/>
              </a:lnTo>
              <a:lnTo>
                <a:pt x="12935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850025" y="1353539"/>
          <a:ext cx="2587129" cy="794618"/>
        </a:xfrm>
        <a:custGeom>
          <a:avLst/>
          <a:gdLst/>
          <a:ahLst/>
          <a:cxnLst/>
          <a:rect l="0" t="0" r="0" b="0"/>
          <a:pathLst>
            <a:path>
              <a:moveTo>
                <a:pt x="0" y="0"/>
              </a:moveTo>
              <a:lnTo>
                <a:pt x="2402334" y="0"/>
              </a:lnTo>
              <a:lnTo>
                <a:pt x="2402334" y="794618"/>
              </a:lnTo>
              <a:lnTo>
                <a:pt x="2587129" y="794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6285104" y="1307818"/>
          <a:ext cx="369589" cy="91440"/>
        </a:xfrm>
        <a:custGeom>
          <a:avLst/>
          <a:gdLst/>
          <a:ahLst/>
          <a:cxnLst/>
          <a:rect l="0" t="0" r="0" b="0"/>
          <a:pathLst>
            <a:path>
              <a:moveTo>
                <a:pt x="0" y="45720"/>
              </a:moveTo>
              <a:lnTo>
                <a:pt x="36958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850025" y="1307818"/>
          <a:ext cx="2587129" cy="91440"/>
        </a:xfrm>
        <a:custGeom>
          <a:avLst/>
          <a:gdLst/>
          <a:ahLst/>
          <a:cxnLst/>
          <a:rect l="0" t="0" r="0" b="0"/>
          <a:pathLst>
            <a:path>
              <a:moveTo>
                <a:pt x="0" y="45720"/>
              </a:moveTo>
              <a:lnTo>
                <a:pt x="258712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850025" y="558920"/>
          <a:ext cx="2587129" cy="794618"/>
        </a:xfrm>
        <a:custGeom>
          <a:avLst/>
          <a:gdLst/>
          <a:ahLst/>
          <a:cxnLst/>
          <a:rect l="0" t="0" r="0" b="0"/>
          <a:pathLst>
            <a:path>
              <a:moveTo>
                <a:pt x="0" y="794618"/>
              </a:moveTo>
              <a:lnTo>
                <a:pt x="2402334" y="794618"/>
              </a:lnTo>
              <a:lnTo>
                <a:pt x="2402334" y="0"/>
              </a:lnTo>
              <a:lnTo>
                <a:pt x="258712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2076"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Default.prj</a:t>
          </a:r>
          <a:endParaRPr lang="en-US" sz="1900" kern="1200" dirty="0"/>
        </a:p>
      </dsp:txBody>
      <dsp:txXfrm>
        <a:off x="2076" y="1071726"/>
        <a:ext cx="1847949" cy="563624"/>
      </dsp:txXfrm>
    </dsp:sp>
    <dsp:sp modelId="{5FF5BEB6-A0EA-4346-9611-39835FE8556F}">
      <dsp:nvSpPr>
        <dsp:cNvPr id="0" name=""/>
        <dsp:cNvSpPr/>
      </dsp:nvSpPr>
      <dsp:spPr>
        <a:xfrm>
          <a:off x="4437154" y="277108"/>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Perm_1.prj</a:t>
          </a:r>
        </a:p>
      </dsp:txBody>
      <dsp:txXfrm>
        <a:off x="4437154" y="277108"/>
        <a:ext cx="1847949" cy="563624"/>
      </dsp:txXfrm>
    </dsp:sp>
    <dsp:sp modelId="{99C3DC0F-AEAF-4F51-A476-43CD99475218}">
      <dsp:nvSpPr>
        <dsp:cNvPr id="0" name=""/>
        <dsp:cNvSpPr/>
      </dsp:nvSpPr>
      <dsp:spPr>
        <a:xfrm>
          <a:off x="443715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Perm_2.prj</a:t>
          </a:r>
        </a:p>
      </dsp:txBody>
      <dsp:txXfrm>
        <a:off x="4437154" y="1071726"/>
        <a:ext cx="1847949" cy="563624"/>
      </dsp:txXfrm>
    </dsp:sp>
    <dsp:sp modelId="{683B3F90-C130-48C3-9124-731304A10218}">
      <dsp:nvSpPr>
        <dsp:cNvPr id="0" name=""/>
        <dsp:cNvSpPr/>
      </dsp:nvSpPr>
      <dsp:spPr>
        <a:xfrm>
          <a:off x="665469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BatchFile</a:t>
          </a:r>
          <a:endParaRPr lang="en-US" sz="1900" kern="1200" dirty="0"/>
        </a:p>
      </dsp:txBody>
      <dsp:txXfrm>
        <a:off x="6654694" y="1071726"/>
        <a:ext cx="1847949" cy="563624"/>
      </dsp:txXfrm>
    </dsp:sp>
    <dsp:sp modelId="{BFD8C9E0-485D-466B-AC74-43085F14C1D4}">
      <dsp:nvSpPr>
        <dsp:cNvPr id="0" name=""/>
        <dsp:cNvSpPr/>
      </dsp:nvSpPr>
      <dsp:spPr>
        <a:xfrm>
          <a:off x="4437154" y="1866344"/>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Perm_n.prj</a:t>
          </a:r>
          <a:endParaRPr lang="en-US" sz="1900" kern="1200" dirty="0"/>
        </a:p>
      </dsp:txBody>
      <dsp:txXfrm>
        <a:off x="4437154" y="1866344"/>
        <a:ext cx="1847949" cy="563624"/>
      </dsp:txXfrm>
    </dsp:sp>
    <dsp:sp modelId="{FACB5BFA-592D-4286-A217-806435751C8A}">
      <dsp:nvSpPr>
        <dsp:cNvPr id="0" name=""/>
        <dsp:cNvSpPr/>
      </dsp:nvSpPr>
      <dsp:spPr>
        <a:xfrm>
          <a:off x="2219615" y="674417"/>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Model permutations</a:t>
          </a:r>
        </a:p>
      </dsp:txBody>
      <dsp:txXfrm>
        <a:off x="2219615" y="674417"/>
        <a:ext cx="1847949" cy="56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present a proposed innovative method to advance the state-of-the-art in DT sciences—specifically related to dynamic uncertainty quantification and analysis.  </a:t>
            </a:r>
          </a:p>
          <a:p>
            <a:endParaRPr lang="en-US" dirty="0"/>
          </a:p>
          <a:p>
            <a:r>
              <a:rPr lang="en-US" dirty="0"/>
              <a:t>However, before we begin, I’d like to briefly present the contextual setting for a DT application domain. </a:t>
            </a:r>
          </a:p>
          <a:p>
            <a:endParaRPr lang="en-US" dirty="0"/>
          </a:p>
          <a:p>
            <a:r>
              <a:rPr lang="en-US" dirty="0"/>
              <a:t>As a CBRN modeler and detector developer over the last decade, my work has largely focused on detecting and protecting from malicious CBRN releases. </a:t>
            </a:r>
          </a:p>
          <a:p>
            <a:endParaRPr lang="en-US" dirty="0"/>
          </a:p>
          <a:p>
            <a:endParaRPr lang="en-US" dirty="0"/>
          </a:p>
          <a:p>
            <a:r>
              <a:rPr lang="en-US" dirty="0"/>
              <a:t>\cite{brancoReviewParametersIAQ2024}</a:t>
            </a:r>
          </a:p>
          <a:p>
            <a:r>
              <a:rPr lang="en-US" dirty="0"/>
              <a:t>\cite{rajagopalanYearIAQMonitoringScools2022}</a:t>
            </a:r>
          </a:p>
          <a:p>
            <a:endParaRPr lang="en-US" dirty="0"/>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201390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52</a:t>
            </a:fld>
            <a:endParaRPr lang="en-US"/>
          </a:p>
        </p:txBody>
      </p:sp>
    </p:spTree>
    <p:extLst>
      <p:ext uri="{BB962C8B-B14F-4D97-AF65-F5344CB8AC3E}">
        <p14:creationId xmlns:p14="http://schemas.microsoft.com/office/powerpoint/2010/main" val="253706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53</a:t>
            </a:fld>
            <a:endParaRPr lang="en-US"/>
          </a:p>
        </p:txBody>
      </p:sp>
    </p:spTree>
    <p:extLst>
      <p:ext uri="{BB962C8B-B14F-4D97-AF65-F5344CB8AC3E}">
        <p14:creationId xmlns:p14="http://schemas.microsoft.com/office/powerpoint/2010/main" val="293062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54</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quicLANL</a:t>
            </a:r>
            <a:r>
              <a:rPr lang="en-US" dirty="0"/>
              <a:t>}</a:t>
            </a:r>
          </a:p>
          <a:p>
            <a:r>
              <a:rPr lang="en-US" sz="1200" dirty="0"/>
              <a:t>\cite{contam2015} </a:t>
            </a:r>
          </a:p>
          <a:p>
            <a:r>
              <a:rPr lang="en-US" sz="1200" dirty="0"/>
              <a:t>\cite{dolsCONTAM2014}</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55</a:t>
            </a:fld>
            <a:endParaRPr lang="en-US"/>
          </a:p>
        </p:txBody>
      </p:sp>
    </p:spTree>
    <p:extLst>
      <p:ext uri="{BB962C8B-B14F-4D97-AF65-F5344CB8AC3E}">
        <p14:creationId xmlns:p14="http://schemas.microsoft.com/office/powerpoint/2010/main" val="222015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56</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57</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\cite{weschlerChangesSince19502009}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6</a:t>
            </a:fld>
            <a:endParaRPr lang="en-US"/>
          </a:p>
        </p:txBody>
      </p:sp>
    </p:spTree>
    <p:extLst>
      <p:ext uri="{BB962C8B-B14F-4D97-AF65-F5344CB8AC3E}">
        <p14:creationId xmlns:p14="http://schemas.microsoft.com/office/powerpoint/2010/main" val="279739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11</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30</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\cite{poirierUQforIAQ2024}</a:t>
            </a:r>
          </a:p>
        </p:txBody>
      </p:sp>
      <p:sp>
        <p:nvSpPr>
          <p:cNvPr id="4" name="Slide Number Placeholder 3"/>
          <p:cNvSpPr>
            <a:spLocks noGrp="1"/>
          </p:cNvSpPr>
          <p:nvPr>
            <p:ph type="sldNum" sz="quarter" idx="5"/>
          </p:nvPr>
        </p:nvSpPr>
        <p:spPr/>
        <p:txBody>
          <a:bodyPr/>
          <a:lstStyle/>
          <a:p>
            <a:fld id="{156F4E2F-0058-6E4A-A5F4-2C60FC70160C}" type="slidenum">
              <a:rPr lang="en-US" smtClean="0"/>
              <a:t>31</a:t>
            </a:fld>
            <a:endParaRPr lang="en-US"/>
          </a:p>
        </p:txBody>
      </p:sp>
    </p:spTree>
    <p:extLst>
      <p:ext uri="{BB962C8B-B14F-4D97-AF65-F5344CB8AC3E}">
        <p14:creationId xmlns:p14="http://schemas.microsoft.com/office/powerpoint/2010/main" val="304059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32</a:t>
            </a:fld>
            <a:endParaRPr lang="en-US"/>
          </a:p>
        </p:txBody>
      </p:sp>
    </p:spTree>
    <p:extLst>
      <p:ext uri="{BB962C8B-B14F-4D97-AF65-F5344CB8AC3E}">
        <p14:creationId xmlns:p14="http://schemas.microsoft.com/office/powerpoint/2010/main" val="39395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45</a:t>
            </a:fld>
            <a:endParaRPr lang="en-US"/>
          </a:p>
        </p:txBody>
      </p:sp>
    </p:spTree>
    <p:extLst>
      <p:ext uri="{BB962C8B-B14F-4D97-AF65-F5344CB8AC3E}">
        <p14:creationId xmlns:p14="http://schemas.microsoft.com/office/powerpoint/2010/main" val="341102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48</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49</a:t>
            </a:fld>
            <a:endParaRPr lang="en-US"/>
          </a:p>
        </p:txBody>
      </p:sp>
    </p:spTree>
    <p:extLst>
      <p:ext uri="{BB962C8B-B14F-4D97-AF65-F5344CB8AC3E}">
        <p14:creationId xmlns:p14="http://schemas.microsoft.com/office/powerpoint/2010/main" val="1143307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007/s00158-022-03410-x" TargetMode="External"/><Relationship Id="rId7" Type="http://schemas.openxmlformats.org/officeDocument/2006/relationships/diagramQuickStyle" Target="../diagrams/quickStyle1.xml"/><Relationship Id="rId2" Type="http://schemas.openxmlformats.org/officeDocument/2006/relationships/hyperlink" Target="https://doi.org/10.1007/s00158-022-03425-4" TargetMode="Externa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0.png"/><Relationship Id="rId7" Type="http://schemas.openxmlformats.org/officeDocument/2006/relationships/diagramQuickStyle" Target="../diagrams/quickStyle4.xml"/><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2.png"/><Relationship Id="rId4" Type="http://schemas.openxmlformats.org/officeDocument/2006/relationships/image" Target="../media/image31.png"/><Relationship Id="rId9"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annsim.org/" TargetMode="External"/><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hyperlink" Target="http://camp.cos.gmu.edu/announcemen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1487606"/>
            <a:ext cx="8587273" cy="35173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CSI PhD, </a:t>
            </a:r>
          </a:p>
          <a:p>
            <a:endParaRPr lang="en-US" sz="3600" dirty="0"/>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5576343"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mj-lt"/>
              </a:rPr>
              <a:t>Digital Twin (DT) Technologies</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Components</a:t>
            </a:r>
          </a:p>
          <a:p>
            <a:pPr marL="800100" lvl="1" indent="-342900">
              <a:buFont typeface="+mj-lt"/>
              <a:buAutoNum type="arabicPeriod"/>
            </a:pPr>
            <a:r>
              <a:rPr lang="en-US" sz="1600" dirty="0">
                <a:latin typeface="+mj-lt"/>
              </a:rPr>
              <a:t>Modeling and Simulation to create </a:t>
            </a:r>
            <a:r>
              <a:rPr lang="en-US" sz="1600" b="1" dirty="0">
                <a:latin typeface="+mj-lt"/>
              </a:rPr>
              <a:t>a virtual representation </a:t>
            </a:r>
            <a:r>
              <a:rPr lang="en-US" sz="1600" dirty="0">
                <a:latin typeface="+mj-lt"/>
              </a:rPr>
              <a:t>of a </a:t>
            </a:r>
            <a:r>
              <a:rPr lang="en-US" sz="1600" b="1" dirty="0">
                <a:latin typeface="+mj-lt"/>
              </a:rPr>
              <a:t>physical counterpart</a:t>
            </a:r>
          </a:p>
          <a:p>
            <a:pPr marL="800100" lvl="1" indent="-342900">
              <a:buFont typeface="+mj-lt"/>
              <a:buAutoNum type="arabicPeriod"/>
            </a:pPr>
            <a:r>
              <a:rPr lang="en-US" sz="1600" b="1" dirty="0">
                <a:latin typeface="+mj-lt"/>
              </a:rPr>
              <a:t>Bi-directional interaction</a:t>
            </a:r>
            <a:r>
              <a:rPr lang="en-US" sz="1600" dirty="0">
                <a:latin typeface="+mj-lt"/>
              </a:rPr>
              <a:t> between the virtual and physical</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DTs offer a promising solution to the challenges dynamic physical systems by:</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Integrating real-time </a:t>
            </a:r>
            <a:r>
              <a:rPr kumimoji="0" lang="en-US" altLang="en-US" sz="2000" b="1" i="0" u="none" strike="noStrike" cap="none" normalizeH="0" baseline="0" dirty="0">
                <a:ln>
                  <a:noFill/>
                </a:ln>
                <a:solidFill>
                  <a:schemeClr val="tx1"/>
                </a:solidFill>
                <a:effectLst/>
                <a:latin typeface="+mj-lt"/>
              </a:rPr>
              <a:t>sensor data</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Applying data assimilation techniques</a:t>
            </a:r>
            <a:endParaRPr kumimoji="0" lang="en-US" altLang="en-US" sz="2000" b="1"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Utilizing advanced </a:t>
            </a:r>
            <a:r>
              <a:rPr kumimoji="0" lang="en-US" altLang="en-US" sz="2000" b="1" i="0" u="none" strike="noStrike" cap="none" normalizeH="0" baseline="0" dirty="0">
                <a:ln>
                  <a:noFill/>
                </a:ln>
                <a:solidFill>
                  <a:schemeClr val="tx1"/>
                </a:solidFill>
                <a:effectLst/>
                <a:latin typeface="+mj-lt"/>
              </a:rPr>
              <a:t>simulation</a:t>
            </a:r>
            <a:r>
              <a:rPr kumimoji="0" lang="en-US" altLang="en-US" sz="2000" b="0" i="0" u="none" strike="noStrike" cap="none" normalizeH="0" baseline="0" dirty="0">
                <a:ln>
                  <a:noFill/>
                </a:ln>
                <a:solidFill>
                  <a:schemeClr val="tx1"/>
                </a:solidFill>
                <a:effectLst/>
                <a:latin typeface="+mj-lt"/>
              </a:rPr>
              <a:t> models</a:t>
            </a: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This integration can:</a:t>
            </a:r>
            <a:endParaRPr kumimoji="0" lang="en-US" altLang="en-US" sz="16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1" i="0" u="none" strike="noStrike" cap="none" normalizeH="0" baseline="0" dirty="0">
                <a:ln>
                  <a:noFill/>
                </a:ln>
                <a:solidFill>
                  <a:schemeClr val="tx1"/>
                </a:solidFill>
                <a:effectLst/>
                <a:latin typeface="+mj-lt"/>
              </a:rPr>
              <a:t>Optimize</a:t>
            </a:r>
            <a:r>
              <a:rPr kumimoji="0" lang="en-US" altLang="en-US" sz="2000" b="0" i="0" u="none" strike="noStrike" cap="none" normalizeH="0" baseline="0" dirty="0">
                <a:ln>
                  <a:noFill/>
                </a:ln>
                <a:solidFill>
                  <a:schemeClr val="tx1"/>
                </a:solidFill>
                <a:effectLst/>
                <a:latin typeface="+mj-lt"/>
              </a:rPr>
              <a:t> the physical system processes</a:t>
            </a:r>
          </a:p>
          <a:p>
            <a:pPr lvl="1" eaLnBrk="0" fontAlgn="base" hangingPunct="0">
              <a:lnSpc>
                <a:spcPct val="120000"/>
              </a:lnSpc>
              <a:spcBef>
                <a:spcPct val="0"/>
              </a:spcBef>
              <a:spcAft>
                <a:spcPct val="0"/>
              </a:spcAft>
            </a:pPr>
            <a:r>
              <a:rPr lang="en-US" altLang="en-US" sz="2000" dirty="0">
                <a:latin typeface="+mj-lt"/>
              </a:rPr>
              <a:t>Enhance the precision of system predictions</a:t>
            </a:r>
            <a:endParaRPr kumimoji="0" lang="en-US" altLang="en-US" sz="20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u="none" strike="noStrike" cap="none" normalizeH="0" baseline="0" dirty="0">
                <a:ln>
                  <a:noFill/>
                </a:ln>
                <a:solidFill>
                  <a:schemeClr val="tx1"/>
                </a:solidFill>
                <a:effectLst/>
                <a:latin typeface="+mj-lt"/>
              </a:rPr>
              <a:t>Significantly</a:t>
            </a:r>
            <a:r>
              <a:rPr kumimoji="0" lang="en-US" altLang="en-US" sz="2000" b="0" i="0" u="none" strike="noStrike" cap="none" normalizeH="0" baseline="0" dirty="0">
                <a:ln>
                  <a:noFill/>
                </a:ln>
                <a:solidFill>
                  <a:schemeClr val="tx1"/>
                </a:solidFill>
                <a:effectLst/>
                <a:latin typeface="+mj-lt"/>
              </a:rPr>
              <a:t> reduce related </a:t>
            </a:r>
            <a:r>
              <a:rPr kumimoji="0" lang="en-US" altLang="en-US" sz="2000" b="1" i="0" u="none" strike="noStrike" cap="none" normalizeH="0" baseline="0" dirty="0">
                <a:ln>
                  <a:noFill/>
                </a:ln>
                <a:solidFill>
                  <a:schemeClr val="tx1"/>
                </a:solidFill>
                <a:effectLst/>
                <a:latin typeface="+mj-lt"/>
              </a:rPr>
              <a:t>uncertainties</a:t>
            </a:r>
          </a:p>
        </p:txBody>
      </p:sp>
      <p:sp>
        <p:nvSpPr>
          <p:cNvPr id="2" name="Slide Number Placeholder 1">
            <a:extLst>
              <a:ext uri="{FF2B5EF4-FFF2-40B4-BE49-F238E27FC236}">
                <a16:creationId xmlns:a16="http://schemas.microsoft.com/office/drawing/2014/main" id="{0433E6F3-9C67-7AFD-3B0B-2FC946614720}"/>
              </a:ext>
            </a:extLst>
          </p:cNvPr>
          <p:cNvSpPr>
            <a:spLocks noGrp="1"/>
          </p:cNvSpPr>
          <p:nvPr>
            <p:ph type="sldNum" sz="quarter" idx="10"/>
          </p:nvPr>
        </p:nvSpPr>
        <p:spPr/>
        <p:txBody>
          <a:bodyPr/>
          <a:lstStyle/>
          <a:p>
            <a:fld id="{7B1B3024-A1D4-C04E-86A2-C13BC47B8EC2}" type="slidenum">
              <a:rPr lang="en-US" smtClean="0"/>
              <a:pPr/>
              <a:t>10</a:t>
            </a:fld>
            <a:endParaRPr lang="en-US"/>
          </a:p>
        </p:txBody>
      </p:sp>
      <p:pic>
        <p:nvPicPr>
          <p:cNvPr id="3" name="Picture 2">
            <a:extLst>
              <a:ext uri="{FF2B5EF4-FFF2-40B4-BE49-F238E27FC236}">
                <a16:creationId xmlns:a16="http://schemas.microsoft.com/office/drawing/2014/main" id="{ACF175B1-1636-7644-A78A-D1324EA64E69}"/>
              </a:ext>
            </a:extLst>
          </p:cNvPr>
          <p:cNvPicPr>
            <a:picLocks noChangeAspect="1"/>
          </p:cNvPicPr>
          <p:nvPr/>
        </p:nvPicPr>
        <p:blipFill>
          <a:blip r:embed="rId2"/>
          <a:stretch>
            <a:fillRect/>
          </a:stretch>
        </p:blipFill>
        <p:spPr>
          <a:xfrm>
            <a:off x="7355238" y="2064176"/>
            <a:ext cx="4368635" cy="1982751"/>
          </a:xfrm>
          <a:prstGeom prst="rect">
            <a:avLst/>
          </a:prstGeom>
        </p:spPr>
      </p:pic>
      <p:sp>
        <p:nvSpPr>
          <p:cNvPr id="4" name="TextBox 3">
            <a:extLst>
              <a:ext uri="{FF2B5EF4-FFF2-40B4-BE49-F238E27FC236}">
                <a16:creationId xmlns:a16="http://schemas.microsoft.com/office/drawing/2014/main" id="{C7488100-E9B6-BDCE-3837-9942D8047444}"/>
              </a:ext>
            </a:extLst>
          </p:cNvPr>
          <p:cNvSpPr txBox="1"/>
          <p:nvPr/>
        </p:nvSpPr>
        <p:spPr>
          <a:xfrm>
            <a:off x="7355238" y="4779769"/>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sp>
        <p:nvSpPr>
          <p:cNvPr id="5" name="TextBox 4">
            <a:extLst>
              <a:ext uri="{FF2B5EF4-FFF2-40B4-BE49-F238E27FC236}">
                <a16:creationId xmlns:a16="http://schemas.microsoft.com/office/drawing/2014/main" id="{880121D0-72C4-4CC4-C0F0-BB048CD9B9F8}"/>
              </a:ext>
            </a:extLst>
          </p:cNvPr>
          <p:cNvSpPr txBox="1"/>
          <p:nvPr/>
        </p:nvSpPr>
        <p:spPr>
          <a:xfrm>
            <a:off x="7505363" y="4194750"/>
            <a:ext cx="3848669" cy="369332"/>
          </a:xfrm>
          <a:prstGeom prst="rect">
            <a:avLst/>
          </a:prstGeom>
          <a:noFill/>
        </p:spPr>
        <p:txBody>
          <a:bodyPr wrap="square" rtlCol="0">
            <a:spAutoFit/>
          </a:bodyPr>
          <a:lstStyle/>
          <a:p>
            <a:r>
              <a:rPr lang="en-US" dirty="0">
                <a:latin typeface="+mj-lt"/>
              </a:rPr>
              <a:t>Digital Twins for Decision Support</a:t>
            </a:r>
          </a:p>
        </p:txBody>
      </p:sp>
    </p:spTree>
    <p:extLst>
      <p:ext uri="{BB962C8B-B14F-4D97-AF65-F5344CB8AC3E}">
        <p14:creationId xmlns:p14="http://schemas.microsoft.com/office/powerpoint/2010/main" val="81265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10000"/>
          </a:bodyPr>
          <a:lstStyle/>
          <a:p>
            <a:pPr>
              <a:lnSpc>
                <a:spcPct val="120000"/>
              </a:lnSpc>
              <a:spcBef>
                <a:spcPts val="1200"/>
              </a:spcBef>
            </a:pPr>
            <a:r>
              <a:rPr lang="en-US" sz="2400" b="1" i="0" u="none" strike="noStrike" baseline="0" dirty="0">
                <a:latin typeface="+mj-lt"/>
              </a:rPr>
              <a:t>Sensor Inaccuracies: </a:t>
            </a:r>
            <a:r>
              <a:rPr lang="en-US" sz="2400" i="0" u="none" strike="noStrike" baseline="0" dirty="0">
                <a:latin typeface="+mj-lt"/>
              </a:rPr>
              <a:t>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10" name="Slide Number Placeholder 9">
            <a:extLst>
              <a:ext uri="{FF2B5EF4-FFF2-40B4-BE49-F238E27FC236}">
                <a16:creationId xmlns:a16="http://schemas.microsoft.com/office/drawing/2014/main" id="{955EF200-CB21-E1AA-68FF-7B4777D03988}"/>
              </a:ext>
            </a:extLst>
          </p:cNvPr>
          <p:cNvSpPr>
            <a:spLocks noGrp="1"/>
          </p:cNvSpPr>
          <p:nvPr>
            <p:ph type="sldNum" sz="quarter" idx="10"/>
          </p:nvPr>
        </p:nvSpPr>
        <p:spPr/>
        <p:txBody>
          <a:bodyPr/>
          <a:lstStyle/>
          <a:p>
            <a:fld id="{7B1B3024-A1D4-C04E-86A2-C13BC47B8EC2}" type="slidenum">
              <a:rPr lang="en-US" smtClean="0"/>
              <a:pPr/>
              <a:t>11</a:t>
            </a:fld>
            <a:endParaRPr lang="en-US"/>
          </a:p>
        </p:txBody>
      </p:sp>
    </p:spTree>
    <p:extLst>
      <p:ext uri="{BB962C8B-B14F-4D97-AF65-F5344CB8AC3E}">
        <p14:creationId xmlns:p14="http://schemas.microsoft.com/office/powerpoint/2010/main" val="46456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5F7597-3B4B-57A6-418A-978FC7E71D05}"/>
              </a:ext>
            </a:extLst>
          </p:cNvPr>
          <p:cNvSpPr>
            <a:spLocks noGrp="1"/>
          </p:cNvSpPr>
          <p:nvPr>
            <p:ph type="title"/>
          </p:nvPr>
        </p:nvSpPr>
        <p:spPr/>
        <p:txBody>
          <a:bodyPr>
            <a:normAutofit fontScale="90000"/>
          </a:bodyPr>
          <a:lstStyle/>
          <a:p>
            <a:r>
              <a:rPr lang="en-US" dirty="0"/>
              <a:t>A Comprehensive Review of Digital Twins</a:t>
            </a:r>
          </a:p>
        </p:txBody>
      </p:sp>
      <p:sp>
        <p:nvSpPr>
          <p:cNvPr id="6" name="TextBox 5">
            <a:extLst>
              <a:ext uri="{FF2B5EF4-FFF2-40B4-BE49-F238E27FC236}">
                <a16:creationId xmlns:a16="http://schemas.microsoft.com/office/drawing/2014/main" id="{D778BEF7-D457-372F-A386-8468CCB9C59C}"/>
              </a:ext>
            </a:extLst>
          </p:cNvPr>
          <p:cNvSpPr txBox="1"/>
          <p:nvPr/>
        </p:nvSpPr>
        <p:spPr>
          <a:xfrm>
            <a:off x="1253203" y="5779168"/>
            <a:ext cx="10430228" cy="1015663"/>
          </a:xfrm>
          <a:prstGeom prst="rect">
            <a:avLst/>
          </a:prstGeom>
          <a:noFill/>
        </p:spPr>
        <p:txBody>
          <a:bodyPr wrap="square">
            <a:spAutoFit/>
          </a:bodyPr>
          <a:lstStyle/>
          <a:p>
            <a:r>
              <a:rPr lang="en-US" sz="1200" dirty="0"/>
              <a:t>Thelen, A., Zhang, X., Fink, O. et al. A comprehensive review of digital twin — part 1: modeling and twinning enabling technologies. Struct Multidisc </a:t>
            </a:r>
            <a:r>
              <a:rPr lang="en-US" sz="1200" dirty="0" err="1"/>
              <a:t>Optim</a:t>
            </a:r>
            <a:r>
              <a:rPr lang="en-US" sz="1200" dirty="0"/>
              <a:t> 65, 354 (2022). </a:t>
            </a:r>
            <a:r>
              <a:rPr lang="en-US" sz="1200" dirty="0">
                <a:hlinkClick r:id="rId2"/>
              </a:rPr>
              <a:t>https://doi.org/10.1007/s00158-022-03425-4</a:t>
            </a:r>
            <a:r>
              <a:rPr lang="en-US" sz="1200" dirty="0"/>
              <a:t>  (139 Citation) </a:t>
            </a:r>
          </a:p>
          <a:p>
            <a:endParaRPr lang="en-US" sz="1200" dirty="0"/>
          </a:p>
          <a:p>
            <a:r>
              <a:rPr lang="en-US" sz="1200" dirty="0"/>
              <a:t>Thelen, A., Zhang, X., Fink, O. et al. A comprehensive review of digital twin—part 2: roles of uncertainty quantification and optimization, a battery digital twin, and perspectives. Struct Multidisc </a:t>
            </a:r>
            <a:r>
              <a:rPr lang="en-US" sz="1200" dirty="0" err="1"/>
              <a:t>Optim</a:t>
            </a:r>
            <a:r>
              <a:rPr lang="en-US" sz="1200" dirty="0"/>
              <a:t> 66, 1 (2023). </a:t>
            </a:r>
            <a:r>
              <a:rPr lang="en-US" sz="1200" dirty="0">
                <a:hlinkClick r:id="rId3"/>
              </a:rPr>
              <a:t>https://doi.org/10.1007/s00158-022-03410-x</a:t>
            </a:r>
            <a:r>
              <a:rPr lang="en-US" sz="1200" dirty="0"/>
              <a:t>  (58 citations) </a:t>
            </a:r>
          </a:p>
        </p:txBody>
      </p:sp>
      <p:pic>
        <p:nvPicPr>
          <p:cNvPr id="7" name="Picture 6">
            <a:extLst>
              <a:ext uri="{FF2B5EF4-FFF2-40B4-BE49-F238E27FC236}">
                <a16:creationId xmlns:a16="http://schemas.microsoft.com/office/drawing/2014/main" id="{E343FEC9-1C02-5278-578E-6CBCE1F2C115}"/>
              </a:ext>
            </a:extLst>
          </p:cNvPr>
          <p:cNvPicPr>
            <a:picLocks noChangeAspect="1"/>
          </p:cNvPicPr>
          <p:nvPr/>
        </p:nvPicPr>
        <p:blipFill>
          <a:blip r:embed="rId4"/>
          <a:stretch>
            <a:fillRect/>
          </a:stretch>
        </p:blipFill>
        <p:spPr>
          <a:xfrm>
            <a:off x="4365538" y="2065867"/>
            <a:ext cx="6988262" cy="3509434"/>
          </a:xfrm>
          <a:prstGeom prst="rect">
            <a:avLst/>
          </a:prstGeom>
        </p:spPr>
      </p:pic>
      <p:graphicFrame>
        <p:nvGraphicFramePr>
          <p:cNvPr id="2" name="Diagram 1">
            <a:extLst>
              <a:ext uri="{FF2B5EF4-FFF2-40B4-BE49-F238E27FC236}">
                <a16:creationId xmlns:a16="http://schemas.microsoft.com/office/drawing/2014/main" id="{7945C17A-C80E-43EF-47D0-478B1C6E9C29}"/>
              </a:ext>
            </a:extLst>
          </p:cNvPr>
          <p:cNvGraphicFramePr/>
          <p:nvPr/>
        </p:nvGraphicFramePr>
        <p:xfrm>
          <a:off x="612203" y="2273853"/>
          <a:ext cx="4174287" cy="2724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880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UQ-DT</a:t>
            </a:r>
            <a:endParaRPr dirty="0"/>
          </a:p>
        </p:txBody>
      </p:sp>
      <p:sp>
        <p:nvSpPr>
          <p:cNvPr id="3" name="Content Placeholder 2"/>
          <p:cNvSpPr>
            <a:spLocks noGrp="1"/>
          </p:cNvSpPr>
          <p:nvPr>
            <p:ph type="body" sz="quarter" idx="11"/>
          </p:nvPr>
        </p:nvSpPr>
        <p:spPr>
          <a:xfrm>
            <a:off x="1479549" y="1793875"/>
            <a:ext cx="10243877" cy="4927600"/>
          </a:xfrm>
        </p:spPr>
        <p:txBody>
          <a:bodyPr>
            <a:normAutofit/>
          </a:bodyPr>
          <a:lstStyle/>
          <a:p>
            <a:r>
              <a:rPr lang="en-US" sz="2400" dirty="0">
                <a:latin typeface="+mj-lt"/>
              </a:rPr>
              <a:t>UQ is essential for reliable and robust digital twins.</a:t>
            </a:r>
          </a:p>
          <a:p>
            <a:r>
              <a:rPr lang="en-US" sz="2400" dirty="0">
                <a:latin typeface="+mj-lt"/>
              </a:rPr>
              <a:t>Uncertainty Sources Include:</a:t>
            </a:r>
          </a:p>
          <a:p>
            <a:pPr lvl="1">
              <a:lnSpc>
                <a:spcPct val="120000"/>
              </a:lnSpc>
              <a:spcBef>
                <a:spcPts val="1200"/>
              </a:spcBef>
            </a:pPr>
            <a:r>
              <a:rPr lang="en-US" i="0" u="none" strike="noStrike" baseline="0" dirty="0">
                <a:latin typeface="+mj-lt"/>
              </a:rPr>
              <a:t>Sensor Inaccuracies, Parameter Uncertainty, Model-Form Errors, Environmental Variability.</a:t>
            </a:r>
            <a:endParaRPr lang="en-US" dirty="0">
              <a:latin typeface="+mj-lt"/>
            </a:endParaRPr>
          </a:p>
          <a:p>
            <a:r>
              <a:rPr lang="en-US" sz="2400" dirty="0">
                <a:latin typeface="+mj-lt"/>
              </a:rPr>
              <a:t>DT uncertainty is </a:t>
            </a:r>
            <a:r>
              <a:rPr lang="en-US" sz="2400" b="1" dirty="0">
                <a:latin typeface="+mj-lt"/>
              </a:rPr>
              <a:t>time-dependent</a:t>
            </a:r>
            <a:endParaRPr lang="en-US" sz="2400" dirty="0">
              <a:latin typeface="+mj-lt"/>
            </a:endParaRPr>
          </a:p>
          <a:p>
            <a:pPr lvl="1"/>
            <a:r>
              <a:rPr lang="en-US" dirty="0">
                <a:latin typeface="+mj-lt"/>
              </a:rPr>
              <a:t>Reduces trust in DT outputs and must be continuously assessed</a:t>
            </a:r>
          </a:p>
          <a:p>
            <a:r>
              <a:rPr lang="en-US" sz="2400" dirty="0">
                <a:latin typeface="+mj-lt"/>
              </a:rPr>
              <a:t>DTs provide decision support in </a:t>
            </a:r>
            <a:r>
              <a:rPr lang="en-US" sz="2400" b="1" dirty="0">
                <a:latin typeface="+mj-lt"/>
              </a:rPr>
              <a:t>high-consequence environments</a:t>
            </a:r>
          </a:p>
          <a:p>
            <a:pPr lvl="1"/>
            <a:r>
              <a:rPr lang="en-US" dirty="0">
                <a:latin typeface="+mj-lt"/>
              </a:rPr>
              <a:t>Next-generation DTs must be uncertainty-aware to support effective, risk-informed decisions.</a:t>
            </a:r>
          </a:p>
          <a:p>
            <a:pPr marL="0" indent="0">
              <a:buNone/>
            </a:pPr>
            <a:endParaRPr lang="en-US" dirty="0"/>
          </a:p>
        </p:txBody>
      </p:sp>
      <p:sp>
        <p:nvSpPr>
          <p:cNvPr id="4" name="Slide Number Placeholder 3">
            <a:extLst>
              <a:ext uri="{FF2B5EF4-FFF2-40B4-BE49-F238E27FC236}">
                <a16:creationId xmlns:a16="http://schemas.microsoft.com/office/drawing/2014/main" id="{9A1F86FD-ACD0-D347-F2A4-90B1D2ADF02B}"/>
              </a:ext>
            </a:extLst>
          </p:cNvPr>
          <p:cNvSpPr>
            <a:spLocks noGrp="1"/>
          </p:cNvSpPr>
          <p:nvPr>
            <p:ph type="sldNum" sz="quarter" idx="10"/>
          </p:nvPr>
        </p:nvSpPr>
        <p:spPr/>
        <p:txBody>
          <a:bodyPr/>
          <a:lstStyle/>
          <a:p>
            <a:fld id="{7B1B3024-A1D4-C04E-86A2-C13BC47B8EC2}"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9759949" cy="2677656"/>
          </a:xfrm>
          <a:prstGeom prst="rect">
            <a:avLst/>
          </a:prstGeom>
          <a:noFill/>
        </p:spPr>
        <p:txBody>
          <a:bodyPr wrap="square" rtlCol="0">
            <a:spAutoFit/>
          </a:bodyPr>
          <a:lstStyle/>
          <a:p>
            <a:r>
              <a:rPr lang="en-US" sz="2400" dirty="0">
                <a:latin typeface="+mj-lt"/>
              </a:rPr>
              <a:t>Digital Twins are </a:t>
            </a:r>
            <a:r>
              <a:rPr lang="en-US" sz="2400" b="1" dirty="0">
                <a:latin typeface="+mj-lt"/>
              </a:rPr>
              <a:t>complex</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Validation methods must also be dynamic</a:t>
            </a:r>
          </a:p>
          <a:p>
            <a:r>
              <a:rPr lang="en-US" sz="2400" dirty="0">
                <a:latin typeface="+mj-lt"/>
              </a:rPr>
              <a:t>Digital Twins are </a:t>
            </a:r>
            <a:r>
              <a:rPr lang="en-US" sz="2400" b="1" dirty="0">
                <a:latin typeface="+mj-lt"/>
              </a:rPr>
              <a:t>instance specific</a:t>
            </a:r>
          </a:p>
          <a:p>
            <a:pPr marL="457200" lvl="2">
              <a:buFont typeface="Arial" panose="020B0604020202020204" pitchFamily="34" charset="0"/>
              <a:buChar char="•"/>
            </a:pPr>
            <a:r>
              <a:rPr lang="en-US" sz="2400" dirty="0">
                <a:latin typeface="+mj-lt"/>
              </a:rPr>
              <a:t> Population-based validation is more difficult </a:t>
            </a:r>
          </a:p>
        </p:txBody>
      </p:sp>
      <p:sp>
        <p:nvSpPr>
          <p:cNvPr id="3" name="Slide Number Placeholder 2">
            <a:extLst>
              <a:ext uri="{FF2B5EF4-FFF2-40B4-BE49-F238E27FC236}">
                <a16:creationId xmlns:a16="http://schemas.microsoft.com/office/drawing/2014/main" id="{42B45A47-8BBC-440A-81AE-047CB895196F}"/>
              </a:ext>
            </a:extLst>
          </p:cNvPr>
          <p:cNvSpPr>
            <a:spLocks noGrp="1"/>
          </p:cNvSpPr>
          <p:nvPr>
            <p:ph type="sldNum" sz="quarter" idx="10"/>
          </p:nvPr>
        </p:nvSpPr>
        <p:spPr/>
        <p:txBody>
          <a:bodyPr/>
          <a:lstStyle/>
          <a:p>
            <a:fld id="{7B1B3024-A1D4-C04E-86A2-C13BC47B8EC2}" type="slidenum">
              <a:rPr lang="en-US" smtClean="0"/>
              <a:pPr/>
              <a:t>14</a:t>
            </a:fld>
            <a:endParaRPr lang="en-US"/>
          </a:p>
        </p:txBody>
      </p:sp>
    </p:spTree>
    <p:extLst>
      <p:ext uri="{BB962C8B-B14F-4D97-AF65-F5344CB8AC3E}">
        <p14:creationId xmlns:p14="http://schemas.microsoft.com/office/powerpoint/2010/main" val="376233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812FF-6950-782A-F58D-581ED0E6DDFD}"/>
              </a:ext>
            </a:extLst>
          </p:cNvPr>
          <p:cNvSpPr>
            <a:spLocks noGrp="1"/>
          </p:cNvSpPr>
          <p:nvPr>
            <p:ph type="body" idx="1"/>
          </p:nvPr>
        </p:nvSpPr>
        <p:spPr/>
        <p:txBody>
          <a:bodyPr/>
          <a:lstStyle/>
          <a:p>
            <a:r>
              <a:rPr lang="en-US" dirty="0"/>
              <a:t>Research Questions and Objectives</a:t>
            </a:r>
          </a:p>
        </p:txBody>
      </p:sp>
      <p:sp>
        <p:nvSpPr>
          <p:cNvPr id="3" name="Content Placeholder 2">
            <a:extLst>
              <a:ext uri="{FF2B5EF4-FFF2-40B4-BE49-F238E27FC236}">
                <a16:creationId xmlns:a16="http://schemas.microsoft.com/office/drawing/2014/main" id="{B45475BE-B504-13B6-FF38-3EF12C512E3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5128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RQ1: </a:t>
            </a:r>
            <a:r>
              <a:rPr lang="en-US" sz="2000" b="0" i="0" u="none" strike="noStrike" baseline="0" dirty="0">
                <a:latin typeface="+mj-lt"/>
              </a:rPr>
              <a:t>How do different </a:t>
            </a:r>
            <a:r>
              <a:rPr lang="en-US" sz="2000" b="1" i="0" u="none" strike="noStrike" baseline="0" dirty="0">
                <a:latin typeface="+mj-lt"/>
              </a:rPr>
              <a:t>sources of uncertainty</a:t>
            </a:r>
            <a:r>
              <a:rPr lang="en-US" sz="2000" b="0" i="0" u="none" strike="noStrike" baseline="0" dirty="0">
                <a:latin typeface="+mj-lt"/>
              </a:rPr>
              <a:t>—such as sensor noise, model-form error, parameter variability, and environmental dynamics— </a:t>
            </a:r>
            <a:r>
              <a:rPr lang="en-US" sz="2000" b="1" i="0" u="none" strike="noStrike" baseline="0" dirty="0">
                <a:latin typeface="+mj-lt"/>
              </a:rPr>
              <a:t>impact</a:t>
            </a:r>
            <a:r>
              <a:rPr lang="en-US" sz="2000" b="0" i="0" u="none" strike="noStrike" baseline="0" dirty="0">
                <a:latin typeface="+mj-lt"/>
              </a:rPr>
              <a:t> DT? </a:t>
            </a:r>
          </a:p>
          <a:p>
            <a:pPr lvl="1">
              <a:spcBef>
                <a:spcPts val="600"/>
              </a:spcBef>
            </a:pPr>
            <a:endParaRPr lang="en-US" sz="2000" dirty="0">
              <a:latin typeface="+mj-lt"/>
            </a:endParaRPr>
          </a:p>
        </p:txBody>
      </p:sp>
      <p:sp>
        <p:nvSpPr>
          <p:cNvPr id="5" name="Slide Number Placeholder 4">
            <a:extLst>
              <a:ext uri="{FF2B5EF4-FFF2-40B4-BE49-F238E27FC236}">
                <a16:creationId xmlns:a16="http://schemas.microsoft.com/office/drawing/2014/main" id="{2F03A328-67A7-1379-CE73-B7432E502746}"/>
              </a:ext>
            </a:extLst>
          </p:cNvPr>
          <p:cNvSpPr>
            <a:spLocks noGrp="1"/>
          </p:cNvSpPr>
          <p:nvPr>
            <p:ph type="sldNum" sz="quarter" idx="10"/>
          </p:nvPr>
        </p:nvSpPr>
        <p:spPr/>
        <p:txBody>
          <a:bodyPr/>
          <a:lstStyle/>
          <a:p>
            <a:fld id="{7B1B3024-A1D4-C04E-86A2-C13BC47B8EC2}" type="slidenum">
              <a:rPr lang="en-US" smtClean="0"/>
              <a:pPr/>
              <a:t>16</a:t>
            </a:fld>
            <a:endParaRPr lang="en-US"/>
          </a:p>
        </p:txBody>
      </p:sp>
      <p:graphicFrame>
        <p:nvGraphicFramePr>
          <p:cNvPr id="8" name="Diagram 7">
            <a:extLst>
              <a:ext uri="{FF2B5EF4-FFF2-40B4-BE49-F238E27FC236}">
                <a16:creationId xmlns:a16="http://schemas.microsoft.com/office/drawing/2014/main" id="{8F27085B-7407-264C-DAFB-049F85D4C2C7}"/>
              </a:ext>
            </a:extLst>
          </p:cNvPr>
          <p:cNvGraphicFramePr/>
          <p:nvPr>
            <p:extLst>
              <p:ext uri="{D42A27DB-BD31-4B8C-83A1-F6EECF244321}">
                <p14:modId xmlns:p14="http://schemas.microsoft.com/office/powerpoint/2010/main" val="1775450320"/>
              </p:ext>
            </p:extLst>
          </p:nvPr>
        </p:nvGraphicFramePr>
        <p:xfrm>
          <a:off x="2460008" y="4531057"/>
          <a:ext cx="8103359" cy="219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344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tate assessment&#10;&#10;AI-generated content may be incorrect.">
            <a:extLst>
              <a:ext uri="{FF2B5EF4-FFF2-40B4-BE49-F238E27FC236}">
                <a16:creationId xmlns:a16="http://schemas.microsoft.com/office/drawing/2014/main" id="{DD18DCC0-8B0A-F27B-0682-5E0AA0E83052}"/>
              </a:ext>
            </a:extLst>
          </p:cNvPr>
          <p:cNvPicPr>
            <a:picLocks noChangeAspect="1"/>
          </p:cNvPicPr>
          <p:nvPr/>
        </p:nvPicPr>
        <p:blipFill>
          <a:blip r:embed="rId2"/>
          <a:stretch>
            <a:fillRect/>
          </a:stretch>
        </p:blipFill>
        <p:spPr>
          <a:xfrm>
            <a:off x="1766176" y="730578"/>
            <a:ext cx="4543061" cy="384781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1A5BD0-8F4A-0400-D5A6-EF312CEFBFB9}"/>
                  </a:ext>
                </a:extLst>
              </p:cNvPr>
              <p:cNvSpPr txBox="1"/>
              <p:nvPr/>
            </p:nvSpPr>
            <p:spPr>
              <a:xfrm>
                <a:off x="6359946" y="933341"/>
                <a:ext cx="49994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State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transition</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p:sp>
            <p:nvSpPr>
              <p:cNvPr id="7" name="TextBox 6">
                <a:extLst>
                  <a:ext uri="{FF2B5EF4-FFF2-40B4-BE49-F238E27FC236}">
                    <a16:creationId xmlns:a16="http://schemas.microsoft.com/office/drawing/2014/main" id="{811A5BD0-8F4A-0400-D5A6-EF312CEFBFB9}"/>
                  </a:ext>
                </a:extLst>
              </p:cNvPr>
              <p:cNvSpPr txBox="1">
                <a:spLocks noRot="1" noChangeAspect="1" noMove="1" noResize="1" noEditPoints="1" noAdjustHandles="1" noChangeArrowheads="1" noChangeShapeType="1" noTextEdit="1"/>
              </p:cNvSpPr>
              <p:nvPr/>
            </p:nvSpPr>
            <p:spPr>
              <a:xfrm>
                <a:off x="6359946" y="933341"/>
                <a:ext cx="4999446" cy="307777"/>
              </a:xfrm>
              <a:prstGeom prst="rect">
                <a:avLst/>
              </a:prstGeom>
              <a:blipFill>
                <a:blip r:embed="rId3"/>
                <a:stretch>
                  <a:fillRect l="-610" r="-12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96F1D5-9A3F-3945-2358-1A13A21F6F32}"/>
                  </a:ext>
                </a:extLst>
              </p:cNvPr>
              <p:cNvSpPr txBox="1"/>
              <p:nvPr/>
            </p:nvSpPr>
            <p:spPr>
              <a:xfrm>
                <a:off x="6359946" y="2026690"/>
                <a:ext cx="41113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𝒈</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𝒗</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p:sp>
            <p:nvSpPr>
              <p:cNvPr id="8" name="TextBox 7">
                <a:extLst>
                  <a:ext uri="{FF2B5EF4-FFF2-40B4-BE49-F238E27FC236}">
                    <a16:creationId xmlns:a16="http://schemas.microsoft.com/office/drawing/2014/main" id="{5E96F1D5-9A3F-3945-2358-1A13A21F6F32}"/>
                  </a:ext>
                </a:extLst>
              </p:cNvPr>
              <p:cNvSpPr txBox="1">
                <a:spLocks noRot="1" noChangeAspect="1" noMove="1" noResize="1" noEditPoints="1" noAdjustHandles="1" noChangeArrowheads="1" noChangeShapeType="1" noTextEdit="1"/>
              </p:cNvSpPr>
              <p:nvPr/>
            </p:nvSpPr>
            <p:spPr>
              <a:xfrm>
                <a:off x="6359946" y="2026690"/>
                <a:ext cx="4111317" cy="307777"/>
              </a:xfrm>
              <a:prstGeom prst="rect">
                <a:avLst/>
              </a:prstGeom>
              <a:blipFill>
                <a:blip r:embed="rId4"/>
                <a:stretch>
                  <a:fillRect l="-1037" r="-148" b="-254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FEA4F4B-B9CA-CCEB-57F6-22B6BD2A980E}"/>
                  </a:ext>
                </a:extLst>
              </p:cNvPr>
              <p:cNvSpPr txBox="1"/>
              <p:nvPr/>
            </p:nvSpPr>
            <p:spPr>
              <a:xfrm>
                <a:off x="6359946" y="3152278"/>
                <a:ext cx="41534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Model</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1" i="1" smtClean="0">
                          <a:latin typeface="Cambria Math" panose="02040503050406030204" pitchFamily="18" charset="0"/>
                        </a:rPr>
                        <m:t>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𝝉</m:t>
                          </m:r>
                        </m:e>
                        <m:sub>
                          <m:r>
                            <a:rPr lang="en-US"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p:sp>
            <p:nvSpPr>
              <p:cNvPr id="9" name="TextBox 8">
                <a:extLst>
                  <a:ext uri="{FF2B5EF4-FFF2-40B4-BE49-F238E27FC236}">
                    <a16:creationId xmlns:a16="http://schemas.microsoft.com/office/drawing/2014/main" id="{BFEA4F4B-B9CA-CCEB-57F6-22B6BD2A980E}"/>
                  </a:ext>
                </a:extLst>
              </p:cNvPr>
              <p:cNvSpPr txBox="1">
                <a:spLocks noRot="1" noChangeAspect="1" noMove="1" noResize="1" noEditPoints="1" noAdjustHandles="1" noChangeArrowheads="1" noChangeShapeType="1" noTextEdit="1"/>
              </p:cNvSpPr>
              <p:nvPr/>
            </p:nvSpPr>
            <p:spPr>
              <a:xfrm>
                <a:off x="6359946" y="3152278"/>
                <a:ext cx="4153445" cy="307777"/>
              </a:xfrm>
              <a:prstGeom prst="rect">
                <a:avLst/>
              </a:prstGeom>
              <a:blipFill>
                <a:blip r:embed="rId5"/>
                <a:stretch>
                  <a:fillRect l="-1026" b="-15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2B967E8-B2CF-CB3E-74C5-6110D582729B}"/>
                  </a:ext>
                </a:extLst>
              </p:cNvPr>
              <p:cNvSpPr txBox="1"/>
              <p:nvPr/>
            </p:nvSpPr>
            <p:spPr>
              <a:xfrm>
                <a:off x="1929950" y="4584548"/>
                <a:ext cx="675002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nor/>
                          </m:rPr>
                          <a:rPr lang="en-US" sz="2000" b="1" i="0" smtClean="0">
                            <a:latin typeface="Cambria Math" panose="02040503050406030204" pitchFamily="18" charset="0"/>
                          </a:rPr>
                          <m:t>State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and</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vectors</m:t>
                        </m:r>
                        <m:r>
                          <m:rPr>
                            <m:nor/>
                          </m:rPr>
                          <a:rPr lang="en-US" sz="2000" b="1" i="0" smtClean="0">
                            <a:latin typeface="Cambria Math" panose="02040503050406030204" pitchFamily="18" charset="0"/>
                          </a:rPr>
                          <m:t>: </m:t>
                        </m:r>
                        <m:r>
                          <a:rPr lang="en-US" sz="2000" b="1" i="1" smtClean="0">
                            <a:latin typeface="Cambria Math" panose="02040503050406030204" pitchFamily="18" charset="0"/>
                          </a:rPr>
                          <m:t> </m:t>
                        </m:r>
                        <m:r>
                          <a:rPr lang="en-US" sz="2000" b="1" i="1" smtClean="0">
                            <a:latin typeface="Cambria Math" panose="02040503050406030204" pitchFamily="18" charset="0"/>
                          </a:rPr>
                          <m:t>𝑺</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0" i="1" smtClean="0">
                            <a:latin typeface="Cambria Math" panose="02040503050406030204" pitchFamily="18" charset="0"/>
                          </a:rPr>
                          <m:t>𝑘</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𝑰</m:t>
                        </m:r>
                      </m:e>
                      <m:sub>
                        <m:r>
                          <a:rPr lang="en-US" sz="2000" b="0" i="1" smtClean="0">
                            <a:latin typeface="Cambria Math" panose="02040503050406030204" pitchFamily="18" charset="0"/>
                          </a:rPr>
                          <m:t>𝑘</m:t>
                        </m:r>
                      </m:sub>
                    </m:sSub>
                  </m:oMath>
                </a14:m>
                <a:endParaRPr lang="en-US" sz="2000" dirty="0"/>
              </a:p>
            </p:txBody>
          </p:sp>
        </mc:Choice>
        <mc:Fallback>
          <p:sp>
            <p:nvSpPr>
              <p:cNvPr id="11" name="TextBox 10">
                <a:extLst>
                  <a:ext uri="{FF2B5EF4-FFF2-40B4-BE49-F238E27FC236}">
                    <a16:creationId xmlns:a16="http://schemas.microsoft.com/office/drawing/2014/main" id="{42B967E8-B2CF-CB3E-74C5-6110D582729B}"/>
                  </a:ext>
                </a:extLst>
              </p:cNvPr>
              <p:cNvSpPr txBox="1">
                <a:spLocks noRot="1" noChangeAspect="1" noMove="1" noResize="1" noEditPoints="1" noAdjustHandles="1" noChangeArrowheads="1" noChangeShapeType="1" noTextEdit="1"/>
              </p:cNvSpPr>
              <p:nvPr/>
            </p:nvSpPr>
            <p:spPr>
              <a:xfrm>
                <a:off x="1929950" y="4584548"/>
                <a:ext cx="6750027" cy="307777"/>
              </a:xfrm>
              <a:prstGeom prst="rect">
                <a:avLst/>
              </a:prstGeom>
              <a:blipFill>
                <a:blip r:embed="rId6"/>
                <a:stretch>
                  <a:fillRect l="-1536" t="-25490" b="-490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C65B846-1317-4079-BF4F-0AE3DC770345}"/>
                  </a:ext>
                </a:extLst>
              </p:cNvPr>
              <p:cNvSpPr txBox="1"/>
              <p:nvPr/>
            </p:nvSpPr>
            <p:spPr>
              <a:xfrm>
                <a:off x="1929949" y="5160019"/>
                <a:ext cx="6750027" cy="307777"/>
              </a:xfrm>
              <a:prstGeom prst="rect">
                <a:avLst/>
              </a:prstGeom>
              <a:noFill/>
            </p:spPr>
            <p:txBody>
              <a:bodyPr wrap="square" lIns="0" tIns="0" rIns="0" bIns="0" rtlCol="0">
                <a:spAutoFit/>
              </a:bodyPr>
              <a:lstStyle/>
              <a:p>
                <a14:m>
                  <m:oMath xmlns:m="http://schemas.openxmlformats.org/officeDocument/2006/math">
                    <m:r>
                      <m:rPr>
                        <m:nor/>
                      </m:rPr>
                      <a:rPr lang="en-US" sz="2000" b="1" smtClean="0">
                        <a:latin typeface="Cambria Math" panose="02040503050406030204" pitchFamily="18" charset="0"/>
                      </a:rPr>
                      <m:t>State</m:t>
                    </m:r>
                    <m:r>
                      <m:rPr>
                        <m:nor/>
                      </m:rPr>
                      <a:rPr lang="en-US" sz="2000" b="1" smtClean="0">
                        <a:latin typeface="Cambria Math" panose="02040503050406030204" pitchFamily="18" charset="0"/>
                      </a:rPr>
                      <m:t>, </m:t>
                    </m:r>
                    <m:r>
                      <m:rPr>
                        <m:nor/>
                      </m:rPr>
                      <a:rPr lang="en-US" sz="2000" b="1" smtClean="0">
                        <a:latin typeface="Cambria Math" panose="02040503050406030204" pitchFamily="18" charset="0"/>
                      </a:rPr>
                      <m:t>Measurement</m:t>
                    </m:r>
                    <m:r>
                      <m:rPr>
                        <m:nor/>
                      </m:rPr>
                      <a:rPr lang="en-US" sz="2000" b="1" smtClean="0">
                        <a:latin typeface="Cambria Math" panose="02040503050406030204" pitchFamily="18" charset="0"/>
                      </a:rPr>
                      <m:t>, </m:t>
                    </m:r>
                    <m:r>
                      <m:rPr>
                        <m:nor/>
                      </m:rPr>
                      <a:rPr lang="en-US" sz="2000" b="1" smtClean="0">
                        <a:latin typeface="Cambria Math" panose="02040503050406030204" pitchFamily="18" charset="0"/>
                      </a:rPr>
                      <m:t>and</m:t>
                    </m:r>
                    <m:r>
                      <m:rPr>
                        <m:nor/>
                      </m:rPr>
                      <a:rPr lang="en-US" sz="2000" b="1" smtClean="0">
                        <a:latin typeface="Cambria Math" panose="02040503050406030204" pitchFamily="18" charset="0"/>
                      </a:rPr>
                      <m:t> </m:t>
                    </m:r>
                    <m:r>
                      <m:rPr>
                        <m:nor/>
                      </m:rPr>
                      <a:rPr lang="en-US" sz="2000" b="1" smtClean="0">
                        <a:latin typeface="Cambria Math" panose="02040503050406030204" pitchFamily="18" charset="0"/>
                      </a:rPr>
                      <m:t>Parameter</m:t>
                    </m:r>
                    <m:r>
                      <m:rPr>
                        <m:nor/>
                      </m:rPr>
                      <a:rPr lang="en-US" sz="2000" b="1" smtClean="0">
                        <a:latin typeface="Cambria Math" panose="02040503050406030204" pitchFamily="18" charset="0"/>
                      </a:rPr>
                      <m:t> </m:t>
                    </m:r>
                    <m:r>
                      <m:rPr>
                        <m:nor/>
                      </m:rPr>
                      <a:rPr lang="en-US" sz="2000" b="1" smtClean="0">
                        <a:latin typeface="Cambria Math" panose="02040503050406030204" pitchFamily="18" charset="0"/>
                      </a:rPr>
                      <m:t>functions</m:t>
                    </m:r>
                    <m:r>
                      <m:rPr>
                        <m:nor/>
                      </m:rPr>
                      <a:rPr lang="en-US" sz="2000" b="1" smtClean="0">
                        <a:latin typeface="Cambria Math" panose="02040503050406030204" pitchFamily="18" charset="0"/>
                      </a:rPr>
                      <m:t>:   </m:t>
                    </m:r>
                    <m:r>
                      <a:rPr lang="en-US" sz="2000" b="1" i="1">
                        <a:latin typeface="Cambria Math" panose="02040503050406030204" pitchFamily="18" charset="0"/>
                      </a:rPr>
                      <m:t>𝒇</m:t>
                    </m:r>
                    <m:r>
                      <a:rPr lang="en-US" sz="2000" b="1" i="1">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oMath>
                </a14:m>
                <a:r>
                  <a:rPr lang="en-US" sz="2000" dirty="0"/>
                  <a:t>, </a:t>
                </a:r>
                <a14:m>
                  <m:oMath xmlns:m="http://schemas.openxmlformats.org/officeDocument/2006/math">
                    <m:r>
                      <a:rPr lang="en-US" sz="2000" b="1" i="1" dirty="0" smtClean="0">
                        <a:latin typeface="Cambria Math" panose="02040503050406030204" pitchFamily="18" charset="0"/>
                      </a:rPr>
                      <m:t>𝒉</m:t>
                    </m:r>
                    <m:r>
                      <a:rPr lang="en-US" sz="2000" b="1" i="1" dirty="0" smtClean="0">
                        <a:latin typeface="Cambria Math" panose="02040503050406030204" pitchFamily="18" charset="0"/>
                      </a:rPr>
                      <m:t>(∙)</m:t>
                    </m:r>
                  </m:oMath>
                </a14:m>
                <a:endParaRPr lang="en-US" sz="2000" b="1" dirty="0"/>
              </a:p>
            </p:txBody>
          </p:sp>
        </mc:Choice>
        <mc:Fallback>
          <p:sp>
            <p:nvSpPr>
              <p:cNvPr id="13" name="TextBox 12">
                <a:extLst>
                  <a:ext uri="{FF2B5EF4-FFF2-40B4-BE49-F238E27FC236}">
                    <a16:creationId xmlns:a16="http://schemas.microsoft.com/office/drawing/2014/main" id="{EC65B846-1317-4079-BF4F-0AE3DC770345}"/>
                  </a:ext>
                </a:extLst>
              </p:cNvPr>
              <p:cNvSpPr txBox="1">
                <a:spLocks noRot="1" noChangeAspect="1" noMove="1" noResize="1" noEditPoints="1" noAdjustHandles="1" noChangeArrowheads="1" noChangeShapeType="1" noTextEdit="1"/>
              </p:cNvSpPr>
              <p:nvPr/>
            </p:nvSpPr>
            <p:spPr>
              <a:xfrm>
                <a:off x="1929949" y="5160019"/>
                <a:ext cx="6750027" cy="307777"/>
              </a:xfrm>
              <a:prstGeom prst="rect">
                <a:avLst/>
              </a:prstGeom>
              <a:blipFill>
                <a:blip r:embed="rId7"/>
                <a:stretch>
                  <a:fillRect l="-1536" t="-25490" r="-452" b="-490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C4FD04-8B7B-40F5-9605-2A4B28D45318}"/>
                  </a:ext>
                </a:extLst>
              </p:cNvPr>
              <p:cNvSpPr txBox="1"/>
              <p:nvPr/>
            </p:nvSpPr>
            <p:spPr>
              <a:xfrm>
                <a:off x="1929950" y="5656145"/>
                <a:ext cx="9233920" cy="307777"/>
              </a:xfrm>
              <a:prstGeom prst="rect">
                <a:avLst/>
              </a:prstGeom>
              <a:noFill/>
            </p:spPr>
            <p:txBody>
              <a:bodyPr wrap="square" lIns="0" tIns="0" rIns="0" bIns="0" rtlCol="0">
                <a:spAutoFit/>
              </a:bodyPr>
              <a:lstStyle/>
              <a:p>
                <a14:m>
                  <m:oMath xmlns:m="http://schemas.openxmlformats.org/officeDocument/2006/math">
                    <m:r>
                      <m:rPr>
                        <m:nor/>
                      </m:rPr>
                      <a:rPr lang="en-US" sz="2000" b="1" smtClean="0">
                        <a:latin typeface="Cambria Math" panose="02040503050406030204" pitchFamily="18" charset="0"/>
                      </a:rPr>
                      <m:t>P</m:t>
                    </m:r>
                    <m:r>
                      <m:rPr>
                        <m:nor/>
                      </m:rPr>
                      <a:rPr lang="en-US" sz="2000" b="1" i="0" smtClean="0">
                        <a:latin typeface="Cambria Math" panose="02040503050406030204" pitchFamily="18" charset="0"/>
                      </a:rPr>
                      <m:t>rocess</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noise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measurement</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noice</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and</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parameter</m:t>
                    </m:r>
                    <m:r>
                      <m:rPr>
                        <m:nor/>
                      </m:rPr>
                      <a:rPr lang="en-US" sz="2000" b="1" i="0" smtClean="0">
                        <a:latin typeface="Cambria Math" panose="02040503050406030204" pitchFamily="18" charset="0"/>
                      </a:rPr>
                      <m:t> </m:t>
                    </m:r>
                    <m:r>
                      <m:rPr>
                        <m:nor/>
                      </m:rPr>
                      <a:rPr lang="en-US" sz="2000" b="1" i="0" smtClean="0">
                        <a:latin typeface="Cambria Math" panose="02040503050406030204" pitchFamily="18" charset="0"/>
                      </a:rPr>
                      <m:t>error</m:t>
                    </m:r>
                    <m:r>
                      <m:rPr>
                        <m:nor/>
                      </m:rPr>
                      <a:rPr lang="en-US" sz="2000" b="1" smtClean="0">
                        <a:latin typeface="Cambria Math" panose="02040503050406030204" pitchFamily="18" charset="0"/>
                      </a:rPr>
                      <m:t>:</m:t>
                    </m:r>
                  </m:oMath>
                </a14:m>
                <a:r>
                  <a:rPr lang="en-US" sz="2000" b="1" dirty="0"/>
                  <a:t> </a:t>
                </a:r>
                <a14:m>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smtClean="0">
                            <a:latin typeface="Cambria Math" panose="02040503050406030204" pitchFamily="18" charset="0"/>
                            <a:ea typeface="Cambria Math" panose="02040503050406030204" pitchFamily="18" charset="0"/>
                          </a:rPr>
                          <m:t>𝝎</m:t>
                        </m:r>
                      </m:e>
                      <m:sub>
                        <m:r>
                          <a:rPr lang="en-US" sz="2000" b="1" i="1" dirty="0" smtClean="0">
                            <a:latin typeface="Cambria Math" panose="02040503050406030204" pitchFamily="18" charset="0"/>
                            <a:ea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𝒗</m:t>
                        </m:r>
                      </m:e>
                      <m:sub>
                        <m:r>
                          <a:rPr lang="en-US" sz="2000" b="1" i="1" smtClean="0">
                            <a:latin typeface="Cambria Math" panose="02040503050406030204" pitchFamily="18" charset="0"/>
                          </a:rPr>
                          <m:t>𝒌</m:t>
                        </m:r>
                      </m:sub>
                    </m:sSub>
                  </m:oMath>
                </a14:m>
                <a:r>
                  <a:rPr lang="en-US" sz="2000" b="1" dirty="0"/>
                  <a:t>, </a:t>
                </a:r>
                <a14:m>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𝝉</m:t>
                        </m:r>
                      </m:e>
                      <m:sub>
                        <m:r>
                          <a:rPr lang="en-US" sz="2000" b="1" i="1" smtClean="0">
                            <a:latin typeface="Cambria Math" panose="02040503050406030204" pitchFamily="18" charset="0"/>
                            <a:ea typeface="Cambria Math" panose="02040503050406030204" pitchFamily="18" charset="0"/>
                          </a:rPr>
                          <m:t>𝒌</m:t>
                        </m:r>
                      </m:sub>
                    </m:sSub>
                  </m:oMath>
                </a14:m>
                <a:endParaRPr lang="en-US" sz="2000" b="1" dirty="0"/>
              </a:p>
            </p:txBody>
          </p:sp>
        </mc:Choice>
        <mc:Fallback>
          <p:sp>
            <p:nvSpPr>
              <p:cNvPr id="2" name="TextBox 1">
                <a:extLst>
                  <a:ext uri="{FF2B5EF4-FFF2-40B4-BE49-F238E27FC236}">
                    <a16:creationId xmlns:a16="http://schemas.microsoft.com/office/drawing/2014/main" id="{42C4FD04-8B7B-40F5-9605-2A4B28D45318}"/>
                  </a:ext>
                </a:extLst>
              </p:cNvPr>
              <p:cNvSpPr txBox="1">
                <a:spLocks noRot="1" noChangeAspect="1" noMove="1" noResize="1" noEditPoints="1" noAdjustHandles="1" noChangeArrowheads="1" noChangeShapeType="1" noTextEdit="1"/>
              </p:cNvSpPr>
              <p:nvPr/>
            </p:nvSpPr>
            <p:spPr>
              <a:xfrm>
                <a:off x="1929950" y="5656145"/>
                <a:ext cx="9233920" cy="307777"/>
              </a:xfrm>
              <a:prstGeom prst="rect">
                <a:avLst/>
              </a:prstGeom>
              <a:blipFill>
                <a:blip r:embed="rId8"/>
                <a:stretch>
                  <a:fillRect l="-991" t="-26000"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7535E5A-E533-EEFD-8ACE-82DDDDB2EF2F}"/>
                  </a:ext>
                </a:extLst>
              </p:cNvPr>
              <p:cNvSpPr txBox="1"/>
              <p:nvPr/>
            </p:nvSpPr>
            <p:spPr>
              <a:xfrm>
                <a:off x="1875357" y="6140647"/>
                <a:ext cx="5583072" cy="369332"/>
              </a:xfrm>
              <a:prstGeom prst="rect">
                <a:avLst/>
              </a:prstGeom>
              <a:noFill/>
            </p:spPr>
            <p:txBody>
              <a:bodyPr wrap="square">
                <a:spAutoFit/>
              </a:bodyPr>
              <a:lstStyle/>
              <a:p>
                <a14:m>
                  <m:oMath xmlns:m="http://schemas.openxmlformats.org/officeDocument/2006/math">
                    <m:r>
                      <m:rPr>
                        <m:nor/>
                      </m:rPr>
                      <a:rPr lang="en-US" b="1">
                        <a:latin typeface="Cambria Math" panose="02040503050406030204" pitchFamily="18" charset="0"/>
                      </a:rPr>
                      <m:t>V</m:t>
                    </m:r>
                    <m:r>
                      <m:rPr>
                        <m:nor/>
                      </m:rPr>
                      <a:rPr lang="en-US" b="1" i="0" smtClean="0">
                        <a:latin typeface="Cambria Math" panose="02040503050406030204" pitchFamily="18" charset="0"/>
                      </a:rPr>
                      <m:t>irtual</m:t>
                    </m:r>
                    <m:r>
                      <m:rPr>
                        <m:nor/>
                      </m:rPr>
                      <a:rPr lang="en-US" b="1" i="0" smtClean="0">
                        <a:latin typeface="Cambria Math" panose="02040503050406030204" pitchFamily="18" charset="0"/>
                      </a:rPr>
                      <m:t> </m:t>
                    </m:r>
                    <m:r>
                      <m:rPr>
                        <m:nor/>
                      </m:rPr>
                      <a:rPr lang="en-US" b="1" i="0" smtClean="0">
                        <a:latin typeface="Cambria Math" panose="02040503050406030204" pitchFamily="18" charset="0"/>
                      </a:rPr>
                      <m:t>Model</m:t>
                    </m:r>
                    <m:r>
                      <m:rPr>
                        <m:nor/>
                      </m:rPr>
                      <a:rPr lang="en-US" b="1" i="0" smtClean="0">
                        <a:latin typeface="Cambria Math" panose="02040503050406030204" pitchFamily="18" charset="0"/>
                      </a:rPr>
                      <m:t> </m:t>
                    </m:r>
                    <m:r>
                      <m:rPr>
                        <m:nor/>
                      </m:rPr>
                      <a:rPr lang="en-US" b="1" i="0" smtClean="0">
                        <a:latin typeface="Cambria Math" panose="02040503050406030204" pitchFamily="18" charset="0"/>
                      </a:rPr>
                      <m:t>Uncertainty</m:t>
                    </m:r>
                    <m:r>
                      <m:rPr>
                        <m:nor/>
                      </m:rPr>
                      <a:rPr lang="en-US" b="1" i="0"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𝑼</m:t>
                        </m:r>
                      </m:e>
                      <m:sub>
                        <m:r>
                          <a:rPr lang="en-US" sz="1800" b="1" i="1" smtClean="0">
                            <a:latin typeface="Cambria Math" panose="02040503050406030204" pitchFamily="18" charset="0"/>
                          </a:rPr>
                          <m:t>𝒌</m:t>
                        </m:r>
                      </m:sub>
                    </m:sSub>
                    <m:r>
                      <a:rPr lang="en-US" sz="1800" b="1" i="1" smtClean="0">
                        <a:latin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𝜻</m:t>
                    </m:r>
                    <m:r>
                      <a:rPr lang="en-US" sz="1800" b="1" i="1" smtClean="0">
                        <a:latin typeface="Cambria Math" panose="02040503050406030204" pitchFamily="18" charset="0"/>
                        <a:ea typeface="Cambria Math" panose="02040503050406030204" pitchFamily="18" charset="0"/>
                      </a:rPr>
                      <m:t>(</m:t>
                    </m:r>
                    <m:sSub>
                      <m:sSubPr>
                        <m:ctrlPr>
                          <a:rPr lang="en-US" sz="1800" b="1" i="1" dirty="0" smtClean="0">
                            <a:latin typeface="Cambria Math" panose="02040503050406030204" pitchFamily="18" charset="0"/>
                            <a:ea typeface="Cambria Math" panose="02040503050406030204" pitchFamily="18" charset="0"/>
                          </a:rPr>
                        </m:ctrlPr>
                      </m:sSubPr>
                      <m:e>
                        <m:r>
                          <a:rPr lang="en-US" sz="1800" b="1" i="1" dirty="0" smtClean="0">
                            <a:latin typeface="Cambria Math" panose="02040503050406030204" pitchFamily="18" charset="0"/>
                            <a:ea typeface="Cambria Math" panose="02040503050406030204" pitchFamily="18" charset="0"/>
                          </a:rPr>
                          <m:t>𝝎</m:t>
                        </m:r>
                      </m:e>
                      <m:sub>
                        <m:r>
                          <a:rPr lang="en-US" sz="1800" b="1" i="1" dirty="0" smtClean="0">
                            <a:latin typeface="Cambria Math" panose="02040503050406030204" pitchFamily="18" charset="0"/>
                            <a:ea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𝒗</m:t>
                        </m:r>
                      </m:e>
                      <m:sub>
                        <m:r>
                          <a:rPr lang="en-US" sz="1800" b="1" i="1" smtClean="0">
                            <a:latin typeface="Cambria Math" panose="02040503050406030204" pitchFamily="18" charset="0"/>
                          </a:rPr>
                          <m:t>𝒌</m:t>
                        </m:r>
                      </m:sub>
                    </m:sSub>
                  </m:oMath>
                </a14:m>
                <a:r>
                  <a:rPr lang="en-US" sz="1800" b="1" dirty="0"/>
                  <a:t>, </a:t>
                </a:r>
                <a14:m>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𝝉</m:t>
                        </m:r>
                      </m:e>
                      <m:sub>
                        <m:r>
                          <a:rPr lang="en-US" sz="1800" b="1" i="1" smtClean="0">
                            <a:latin typeface="Cambria Math" panose="02040503050406030204" pitchFamily="18" charset="0"/>
                            <a:ea typeface="Cambria Math" panose="02040503050406030204" pitchFamily="18" charset="0"/>
                          </a:rPr>
                          <m:t>𝒌</m:t>
                        </m:r>
                      </m:sub>
                    </m:sSub>
                  </m:oMath>
                </a14:m>
                <a:r>
                  <a:rPr lang="en-US" dirty="0"/>
                  <a:t>)</a:t>
                </a:r>
              </a:p>
            </p:txBody>
          </p:sp>
        </mc:Choice>
        <mc:Fallback>
          <p:sp>
            <p:nvSpPr>
              <p:cNvPr id="4" name="TextBox 3">
                <a:extLst>
                  <a:ext uri="{FF2B5EF4-FFF2-40B4-BE49-F238E27FC236}">
                    <a16:creationId xmlns:a16="http://schemas.microsoft.com/office/drawing/2014/main" id="{37535E5A-E533-EEFD-8ACE-82DDDDB2EF2F}"/>
                  </a:ext>
                </a:extLst>
              </p:cNvPr>
              <p:cNvSpPr txBox="1">
                <a:spLocks noRot="1" noChangeAspect="1" noMove="1" noResize="1" noEditPoints="1" noAdjustHandles="1" noChangeArrowheads="1" noChangeShapeType="1" noTextEdit="1"/>
              </p:cNvSpPr>
              <p:nvPr/>
            </p:nvSpPr>
            <p:spPr>
              <a:xfrm>
                <a:off x="1875357" y="6140647"/>
                <a:ext cx="5583072" cy="369332"/>
              </a:xfrm>
              <a:prstGeom prst="rect">
                <a:avLst/>
              </a:prstGeom>
              <a:blipFill>
                <a:blip r:embed="rId9"/>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9113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E232-6526-A0EF-E4E4-D452247DE7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796321-BF94-287E-DD4A-147D5250F656}"/>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C3F7D9A1-F115-6F71-B266-5C9AA62A540F}"/>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a:t>
            </a:r>
            <a:r>
              <a:rPr lang="en-US" sz="2000" i="0" u="none" strike="noStrike" baseline="0" dirty="0">
                <a:latin typeface="+mj-lt"/>
              </a:rPr>
              <a:t>for</a:t>
            </a:r>
            <a:r>
              <a:rPr lang="en-US" sz="2000" b="1" i="0" u="none" strike="noStrike" baseline="0" dirty="0">
                <a:latin typeface="+mj-lt"/>
              </a:rPr>
              <a:t> quantifying</a:t>
            </a:r>
            <a:r>
              <a:rPr lang="en-US" sz="2000" b="0" i="0" u="none" strike="noStrike" baseline="0" dirty="0">
                <a:latin typeface="+mj-lt"/>
              </a:rPr>
              <a:t>, </a:t>
            </a:r>
            <a:r>
              <a:rPr lang="en-US" sz="2000" b="1" i="0" u="none" strike="noStrike" baseline="0" dirty="0">
                <a:latin typeface="+mj-lt"/>
              </a:rPr>
              <a:t>attributing, and tracking uncertainty </a:t>
            </a:r>
            <a:r>
              <a:rPr lang="en-US" sz="2000" b="0" i="0" u="none" strike="noStrike" baseline="0" dirty="0">
                <a:latin typeface="+mj-lt"/>
              </a:rPr>
              <a:t>contributions over time in DT?</a:t>
            </a:r>
          </a:p>
          <a:p>
            <a:pPr lvl="2">
              <a:spcBef>
                <a:spcPts val="600"/>
              </a:spcBef>
            </a:pPr>
            <a:r>
              <a:rPr lang="en-US" dirty="0">
                <a:latin typeface="+mj-lt"/>
              </a:rPr>
              <a:t>What are the general methods for dynamic UQ?</a:t>
            </a:r>
          </a:p>
          <a:p>
            <a:pPr lvl="2">
              <a:spcBef>
                <a:spcPts val="600"/>
              </a:spcBef>
            </a:pPr>
            <a:r>
              <a:rPr lang="en-US" dirty="0">
                <a:latin typeface="+mj-lt"/>
              </a:rPr>
              <a:t>What aspects of DTs complicate general dynamic UQ methods?</a:t>
            </a:r>
          </a:p>
          <a:p>
            <a:pPr lvl="2">
              <a:spcBef>
                <a:spcPts val="600"/>
              </a:spcBef>
            </a:pPr>
            <a:r>
              <a:rPr lang="en-US" dirty="0">
                <a:latin typeface="+mj-lt"/>
              </a:rPr>
              <a:t>How can these challenges be overcome?</a:t>
            </a:r>
          </a:p>
          <a:p>
            <a:pPr lvl="2">
              <a:spcBef>
                <a:spcPts val="600"/>
              </a:spcBef>
            </a:pPr>
            <a:endParaRPr lang="en-US" sz="1600" b="0" i="0" u="none" strike="noStrike" baseline="0" dirty="0">
              <a:latin typeface="+mj-lt"/>
            </a:endParaRPr>
          </a:p>
        </p:txBody>
      </p:sp>
      <p:sp>
        <p:nvSpPr>
          <p:cNvPr id="5" name="Slide Number Placeholder 4">
            <a:extLst>
              <a:ext uri="{FF2B5EF4-FFF2-40B4-BE49-F238E27FC236}">
                <a16:creationId xmlns:a16="http://schemas.microsoft.com/office/drawing/2014/main" id="{DABCB55E-0417-FB80-7069-A54B12EAB763}"/>
              </a:ext>
            </a:extLst>
          </p:cNvPr>
          <p:cNvSpPr>
            <a:spLocks noGrp="1"/>
          </p:cNvSpPr>
          <p:nvPr>
            <p:ph type="sldNum" sz="quarter" idx="10"/>
          </p:nvPr>
        </p:nvSpPr>
        <p:spPr/>
        <p:txBody>
          <a:bodyPr/>
          <a:lstStyle/>
          <a:p>
            <a:fld id="{7B1B3024-A1D4-C04E-86A2-C13BC47B8EC2}" type="slidenum">
              <a:rPr lang="en-US" smtClean="0"/>
              <a:pPr/>
              <a:t>18</a:t>
            </a:fld>
            <a:endParaRPr lang="en-US"/>
          </a:p>
        </p:txBody>
      </p:sp>
    </p:spTree>
    <p:extLst>
      <p:ext uri="{BB962C8B-B14F-4D97-AF65-F5344CB8AC3E}">
        <p14:creationId xmlns:p14="http://schemas.microsoft.com/office/powerpoint/2010/main" val="855075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F56FA-813A-E279-BEED-518CF8007C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DC872-39D5-B23A-9944-5F4A20EE21D5}"/>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DD725632-046B-946C-36CD-A619B016725E}"/>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endParaRPr lang="en-US" sz="2000" b="1" i="0" u="none" strike="noStrike" baseline="0" dirty="0">
              <a:latin typeface="+mj-lt"/>
            </a:endParaRPr>
          </a:p>
          <a:p>
            <a:pPr lvl="1">
              <a:spcBef>
                <a:spcPts val="600"/>
              </a:spcBef>
            </a:pPr>
            <a:r>
              <a:rPr lang="en-US" sz="2000" b="1" i="0" u="none" strike="noStrike" baseline="0" dirty="0">
                <a:latin typeface="+mj-lt"/>
              </a:rPr>
              <a:t>RQ3: </a:t>
            </a:r>
            <a:r>
              <a:rPr lang="en-US" sz="2000" b="0" i="0" u="none" strike="noStrike" baseline="0" dirty="0">
                <a:latin typeface="+mj-lt"/>
              </a:rPr>
              <a:t>How can evolving uncertainty budgets be translated into </a:t>
            </a:r>
            <a:r>
              <a:rPr lang="en-US" sz="2000" b="1" i="0" u="none" strike="noStrike" baseline="0" dirty="0">
                <a:latin typeface="+mj-lt"/>
              </a:rPr>
              <a:t>actionable insights </a:t>
            </a:r>
            <a:r>
              <a:rPr lang="en-US" sz="2000" b="0" i="0" u="none" strike="noStrike" baseline="0" dirty="0">
                <a:latin typeface="+mj-lt"/>
              </a:rPr>
              <a:t>for sensor placement, model refinement, and risk-aware </a:t>
            </a:r>
            <a:r>
              <a:rPr lang="en-US" sz="2000" b="1" i="0" u="none" strike="noStrike" baseline="0" dirty="0">
                <a:latin typeface="+mj-lt"/>
              </a:rPr>
              <a:t>decision-making?</a:t>
            </a:r>
          </a:p>
          <a:p>
            <a:pPr lvl="2">
              <a:spcBef>
                <a:spcPts val="600"/>
              </a:spcBef>
            </a:pPr>
            <a:r>
              <a:rPr lang="en-US" dirty="0">
                <a:latin typeface="+mj-lt"/>
              </a:rPr>
              <a:t>What categories of decisions do DTs support?</a:t>
            </a:r>
          </a:p>
          <a:p>
            <a:pPr lvl="2">
              <a:spcBef>
                <a:spcPts val="600"/>
              </a:spcBef>
            </a:pPr>
            <a:r>
              <a:rPr lang="en-US" dirty="0">
                <a:latin typeface="+mj-lt"/>
              </a:rPr>
              <a:t>What DT decisions/actions can reduce uncertainty?</a:t>
            </a:r>
          </a:p>
        </p:txBody>
      </p:sp>
      <p:sp>
        <p:nvSpPr>
          <p:cNvPr id="5" name="Slide Number Placeholder 4">
            <a:extLst>
              <a:ext uri="{FF2B5EF4-FFF2-40B4-BE49-F238E27FC236}">
                <a16:creationId xmlns:a16="http://schemas.microsoft.com/office/drawing/2014/main" id="{E9D7CCA2-A73A-FE31-49B1-FE99F6A42365}"/>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extLst>
      <p:ext uri="{BB962C8B-B14F-4D97-AF65-F5344CB8AC3E}">
        <p14:creationId xmlns:p14="http://schemas.microsoft.com/office/powerpoint/2010/main" val="149497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2F35C-4633-0E7D-563D-B3A9439D2555}"/>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E0A8D8B1-2A52-B1A7-34E3-0F1CBE43D6CD}"/>
              </a:ext>
            </a:extLst>
          </p:cNvPr>
          <p:cNvSpPr>
            <a:spLocks noGrp="1"/>
          </p:cNvSpPr>
          <p:nvPr>
            <p:ph type="sldNum" sz="quarter" idx="10"/>
          </p:nvPr>
        </p:nvSpPr>
        <p:spPr/>
        <p:txBody>
          <a:bodyPr/>
          <a:lstStyle/>
          <a:p>
            <a:fld id="{7B1B3024-A1D4-C04E-86A2-C13BC47B8EC2}" type="slidenum">
              <a:rPr lang="en-US" smtClean="0"/>
              <a:t>2</a:t>
            </a:fld>
            <a:endParaRPr lang="en-US"/>
          </a:p>
        </p:txBody>
      </p:sp>
      <p:sp>
        <p:nvSpPr>
          <p:cNvPr id="5" name="Text Placeholder 4">
            <a:extLst>
              <a:ext uri="{FF2B5EF4-FFF2-40B4-BE49-F238E27FC236}">
                <a16:creationId xmlns:a16="http://schemas.microsoft.com/office/drawing/2014/main" id="{9BCBA422-4F61-E022-C709-21A4DA8F8D94}"/>
              </a:ext>
            </a:extLst>
          </p:cNvPr>
          <p:cNvSpPr>
            <a:spLocks noGrp="1"/>
          </p:cNvSpPr>
          <p:nvPr>
            <p:ph type="body" sz="quarter" idx="11"/>
          </p:nvPr>
        </p:nvSpPr>
        <p:spPr/>
        <p:txBody>
          <a:bodyPr/>
          <a:lstStyle/>
          <a:p>
            <a:r>
              <a:rPr lang="en-US" dirty="0"/>
              <a:t>Introduction and Motivation</a:t>
            </a:r>
          </a:p>
          <a:p>
            <a:r>
              <a:rPr lang="en-US" dirty="0"/>
              <a:t>Related Work</a:t>
            </a:r>
          </a:p>
          <a:p>
            <a:r>
              <a:rPr lang="en-US" dirty="0"/>
              <a:t>Research Questions and Objectives</a:t>
            </a:r>
          </a:p>
          <a:p>
            <a:r>
              <a:rPr lang="en-US" dirty="0"/>
              <a:t>Proposed Approach</a:t>
            </a:r>
          </a:p>
          <a:p>
            <a:r>
              <a:rPr lang="en-US" dirty="0"/>
              <a:t>Expected Contributions and Impacts</a:t>
            </a:r>
          </a:p>
        </p:txBody>
      </p:sp>
    </p:spTree>
    <p:extLst>
      <p:ext uri="{BB962C8B-B14F-4D97-AF65-F5344CB8AC3E}">
        <p14:creationId xmlns:p14="http://schemas.microsoft.com/office/powerpoint/2010/main" val="23359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a:t>
            </a:r>
          </a:p>
        </p:txBody>
      </p:sp>
      <p:sp>
        <p:nvSpPr>
          <p:cNvPr id="4" name="Slide Number Placeholder 3">
            <a:extLst>
              <a:ext uri="{FF2B5EF4-FFF2-40B4-BE49-F238E27FC236}">
                <a16:creationId xmlns:a16="http://schemas.microsoft.com/office/drawing/2014/main" id="{2E1F5C2E-8A5E-D01A-FCBB-D118837F3FDA}"/>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30F2-4C2B-3BD6-BA6D-3D49F5CB3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732-BE96-80A0-E0C8-69A684C4937C}"/>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60F90637-45FB-5779-A48F-D9EEFA782780}"/>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2. Computational Method Development: </a:t>
            </a:r>
            <a:r>
              <a:rPr lang="en-US" sz="2000" dirty="0">
                <a:latin typeface="+mj-lt"/>
              </a:rPr>
              <a:t>Develop and evaluate computational techniques—such as variance-based decomposition and sensitivity analysis—along with a methodology for evaluating the most appropriate techniques based on the dynamic validation metrics of time-dependent DT models.</a:t>
            </a:r>
          </a:p>
        </p:txBody>
      </p:sp>
      <p:sp>
        <p:nvSpPr>
          <p:cNvPr id="4" name="Slide Number Placeholder 3">
            <a:extLst>
              <a:ext uri="{FF2B5EF4-FFF2-40B4-BE49-F238E27FC236}">
                <a16:creationId xmlns:a16="http://schemas.microsoft.com/office/drawing/2014/main" id="{C541C9E0-9A21-0AB5-B940-E19C77B62805}"/>
              </a:ext>
            </a:extLst>
          </p:cNvPr>
          <p:cNvSpPr>
            <a:spLocks noGrp="1"/>
          </p:cNvSpPr>
          <p:nvPr>
            <p:ph type="sldNum" sz="quarter" idx="10"/>
          </p:nvPr>
        </p:nvSpPr>
        <p:spPr/>
        <p:txBody>
          <a:bodyPr/>
          <a:lstStyle/>
          <a:p>
            <a:fld id="{7B1B3024-A1D4-C04E-86A2-C13BC47B8EC2}" type="slidenum">
              <a:rPr lang="en-US" smtClean="0"/>
              <a:pPr/>
              <a:t>21</a:t>
            </a:fld>
            <a:endParaRPr lang="en-US"/>
          </a:p>
        </p:txBody>
      </p:sp>
    </p:spTree>
    <p:extLst>
      <p:ext uri="{BB962C8B-B14F-4D97-AF65-F5344CB8AC3E}">
        <p14:creationId xmlns:p14="http://schemas.microsoft.com/office/powerpoint/2010/main" val="3770245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AC6D-28ED-A8DE-F067-A05BC60D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00BB2-E10A-FA54-05E1-353E8AEB1036}"/>
              </a:ext>
            </a:extLst>
          </p:cNvPr>
          <p:cNvSpPr>
            <a:spLocks noGrp="1"/>
          </p:cNvSpPr>
          <p:nvPr>
            <p:ph type="title"/>
          </p:nvPr>
        </p:nvSpPr>
        <p:spPr/>
        <p:txBody>
          <a:bodyPr/>
          <a:lstStyle/>
          <a:p>
            <a:r>
              <a:t>Research Objectives &amp; Questions</a:t>
            </a:r>
          </a:p>
        </p:txBody>
      </p:sp>
      <p:sp>
        <p:nvSpPr>
          <p:cNvPr id="3" name="Content Placeholder 2">
            <a:extLst>
              <a:ext uri="{FF2B5EF4-FFF2-40B4-BE49-F238E27FC236}">
                <a16:creationId xmlns:a16="http://schemas.microsoft.com/office/drawing/2014/main" id="{E45F424F-5E16-BEB6-1D13-2C81D1B5F00F}"/>
              </a:ext>
            </a:extLst>
          </p:cNvPr>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0" indent="0" algn="l">
              <a:buNone/>
            </a:pPr>
            <a:endParaRPr lang="en-US" sz="2000" b="1" dirty="0">
              <a:latin typeface="+mj-lt"/>
            </a:endParaRP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and non-DT approaches.</a:t>
            </a:r>
          </a:p>
        </p:txBody>
      </p:sp>
      <p:sp>
        <p:nvSpPr>
          <p:cNvPr id="4" name="Slide Number Placeholder 3">
            <a:extLst>
              <a:ext uri="{FF2B5EF4-FFF2-40B4-BE49-F238E27FC236}">
                <a16:creationId xmlns:a16="http://schemas.microsoft.com/office/drawing/2014/main" id="{50216494-82EB-472A-8299-B14D0AEC6908}"/>
              </a:ext>
            </a:extLst>
          </p:cNvPr>
          <p:cNvSpPr>
            <a:spLocks noGrp="1"/>
          </p:cNvSpPr>
          <p:nvPr>
            <p:ph type="sldNum" sz="quarter" idx="10"/>
          </p:nvPr>
        </p:nvSpPr>
        <p:spPr/>
        <p:txBody>
          <a:bodyPr/>
          <a:lstStyle/>
          <a:p>
            <a:fld id="{7B1B3024-A1D4-C04E-86A2-C13BC47B8EC2}" type="slidenum">
              <a:rPr lang="en-US" smtClean="0"/>
              <a:pPr/>
              <a:t>22</a:t>
            </a:fld>
            <a:endParaRPr lang="en-US"/>
          </a:p>
        </p:txBody>
      </p:sp>
    </p:spTree>
    <p:extLst>
      <p:ext uri="{BB962C8B-B14F-4D97-AF65-F5344CB8AC3E}">
        <p14:creationId xmlns:p14="http://schemas.microsoft.com/office/powerpoint/2010/main" val="27136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1781DE-F890-3526-4A39-CC13387DD35B}"/>
              </a:ext>
            </a:extLst>
          </p:cNvPr>
          <p:cNvSpPr>
            <a:spLocks noGrp="1"/>
          </p:cNvSpPr>
          <p:nvPr>
            <p:ph type="body" idx="1"/>
          </p:nvPr>
        </p:nvSpPr>
        <p:spPr/>
        <p:txBody>
          <a:bodyPr/>
          <a:lstStyle/>
          <a:p>
            <a:r>
              <a:rPr lang="en-US" dirty="0"/>
              <a:t>Proposed Approach</a:t>
            </a:r>
          </a:p>
        </p:txBody>
      </p:sp>
      <p:sp>
        <p:nvSpPr>
          <p:cNvPr id="4" name="Content Placeholder 3">
            <a:extLst>
              <a:ext uri="{FF2B5EF4-FFF2-40B4-BE49-F238E27FC236}">
                <a16:creationId xmlns:a16="http://schemas.microsoft.com/office/drawing/2014/main" id="{06DBABFE-9F00-92DA-C3E7-46DF9025CAE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6920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2" name="Slide Number Placeholder 1">
            <a:extLst>
              <a:ext uri="{FF2B5EF4-FFF2-40B4-BE49-F238E27FC236}">
                <a16:creationId xmlns:a16="http://schemas.microsoft.com/office/drawing/2014/main" id="{27499A30-90B0-1EEF-C686-F71223240791}"/>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303117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aphicFrame>
        <p:nvGraphicFramePr>
          <p:cNvPr id="5" name="Diagram 4">
            <a:extLst>
              <a:ext uri="{FF2B5EF4-FFF2-40B4-BE49-F238E27FC236}">
                <a16:creationId xmlns:a16="http://schemas.microsoft.com/office/drawing/2014/main" id="{E5596E6C-349D-6046-EC56-0B1DE8ABE75D}"/>
              </a:ext>
            </a:extLst>
          </p:cNvPr>
          <p:cNvGraphicFramePr/>
          <p:nvPr>
            <p:extLst>
              <p:ext uri="{D42A27DB-BD31-4B8C-83A1-F6EECF244321}">
                <p14:modId xmlns:p14="http://schemas.microsoft.com/office/powerpoint/2010/main" val="3168725823"/>
              </p:ext>
            </p:extLst>
          </p:nvPr>
        </p:nvGraphicFramePr>
        <p:xfrm>
          <a:off x="1848432" y="2032466"/>
          <a:ext cx="9505367" cy="446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12D07369-B17B-1CFF-9909-9CE567B9EAA9}"/>
              </a:ext>
            </a:extLst>
          </p:cNvPr>
          <p:cNvSpPr>
            <a:spLocks noGrp="1"/>
          </p:cNvSpPr>
          <p:nvPr>
            <p:ph type="sldNum" sz="quarter" idx="10"/>
          </p:nvPr>
        </p:nvSpPr>
        <p:spPr/>
        <p:txBody>
          <a:bodyPr/>
          <a:lstStyle/>
          <a:p>
            <a:fld id="{7B1B3024-A1D4-C04E-86A2-C13BC47B8EC2}" type="slidenum">
              <a:rPr lang="en-US" smtClean="0"/>
              <a:pPr/>
              <a:t>25</a:t>
            </a:fld>
            <a:endParaRPr lang="en-US"/>
          </a:p>
        </p:txBody>
      </p:sp>
    </p:spTree>
    <p:extLst>
      <p:ext uri="{BB962C8B-B14F-4D97-AF65-F5344CB8AC3E}">
        <p14:creationId xmlns:p14="http://schemas.microsoft.com/office/powerpoint/2010/main" val="134517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5" name="Slide Number Placeholder 4">
            <a:extLst>
              <a:ext uri="{FF2B5EF4-FFF2-40B4-BE49-F238E27FC236}">
                <a16:creationId xmlns:a16="http://schemas.microsoft.com/office/drawing/2014/main" id="{3B598138-7BA4-098E-63A3-23BC0100B716}"/>
              </a:ext>
            </a:extLst>
          </p:cNvPr>
          <p:cNvSpPr>
            <a:spLocks noGrp="1"/>
          </p:cNvSpPr>
          <p:nvPr>
            <p:ph type="sldNum" sz="quarter" idx="10"/>
          </p:nvPr>
        </p:nvSpPr>
        <p:spPr/>
        <p:txBody>
          <a:bodyPr/>
          <a:lstStyle/>
          <a:p>
            <a:fld id="{7B1B3024-A1D4-C04E-86A2-C13BC47B8EC2}" type="slidenum">
              <a:rPr lang="en-US" smtClean="0"/>
              <a:pPr/>
              <a:t>26</a:t>
            </a:fld>
            <a:endParaRPr lang="en-US"/>
          </a:p>
        </p:txBody>
      </p:sp>
    </p:spTree>
    <p:extLst>
      <p:ext uri="{BB962C8B-B14F-4D97-AF65-F5344CB8AC3E}">
        <p14:creationId xmlns:p14="http://schemas.microsoft.com/office/powerpoint/2010/main" val="1335866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2259399" y="2338425"/>
            <a:ext cx="8201093" cy="3722155"/>
          </a:xfrm>
          <a:prstGeom prst="rect">
            <a:avLst/>
          </a:prstGeom>
        </p:spPr>
      </p:pic>
      <p:sp>
        <p:nvSpPr>
          <p:cNvPr id="2" name="Slide Number Placeholder 1">
            <a:extLst>
              <a:ext uri="{FF2B5EF4-FFF2-40B4-BE49-F238E27FC236}">
                <a16:creationId xmlns:a16="http://schemas.microsoft.com/office/drawing/2014/main" id="{F73FFC12-D792-17AB-9D76-17176C71FC21}"/>
              </a:ext>
            </a:extLst>
          </p:cNvPr>
          <p:cNvSpPr>
            <a:spLocks noGrp="1"/>
          </p:cNvSpPr>
          <p:nvPr>
            <p:ph type="sldNum" sz="quarter" idx="10"/>
          </p:nvPr>
        </p:nvSpPr>
        <p:spPr/>
        <p:txBody>
          <a:bodyPr/>
          <a:lstStyle/>
          <a:p>
            <a:fld id="{7B1B3024-A1D4-C04E-86A2-C13BC47B8EC2}" type="slidenum">
              <a:rPr lang="en-US" smtClean="0"/>
              <a:pPr/>
              <a:t>27</a:t>
            </a:fld>
            <a:endParaRPr lang="en-US"/>
          </a:p>
        </p:txBody>
      </p:sp>
    </p:spTree>
    <p:extLst>
      <p:ext uri="{BB962C8B-B14F-4D97-AF65-F5344CB8AC3E}">
        <p14:creationId xmlns:p14="http://schemas.microsoft.com/office/powerpoint/2010/main" val="1435602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9EE00-E852-EF4C-4FD1-6216695DB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76E74C-5FDE-0F1F-7329-AAB98F007C6A}"/>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35FFBD42-30CC-C2C8-1B98-CF37EF69858F}"/>
              </a:ext>
            </a:extLst>
          </p:cNvPr>
          <p:cNvPicPr>
            <a:picLocks noChangeAspect="1"/>
          </p:cNvPicPr>
          <p:nvPr/>
        </p:nvPicPr>
        <p:blipFill>
          <a:blip r:embed="rId2"/>
          <a:stretch>
            <a:fillRect/>
          </a:stretch>
        </p:blipFill>
        <p:spPr>
          <a:xfrm>
            <a:off x="9779078" y="2000763"/>
            <a:ext cx="1917622" cy="87033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1361B6D6-C2DB-7F1E-E217-736905157AD6}"/>
              </a:ext>
            </a:extLst>
          </p:cNvPr>
          <p:cNvPicPr>
            <a:picLocks noChangeAspect="1"/>
          </p:cNvPicPr>
          <p:nvPr/>
        </p:nvPicPr>
        <p:blipFill>
          <a:blip r:embed="rId3"/>
          <a:stretch>
            <a:fillRect/>
          </a:stretch>
        </p:blipFill>
        <p:spPr>
          <a:xfrm>
            <a:off x="2158641" y="1762563"/>
            <a:ext cx="7111158" cy="4776349"/>
          </a:xfrm>
          <a:prstGeom prst="rect">
            <a:avLst/>
          </a:prstGeom>
        </p:spPr>
      </p:pic>
      <p:sp>
        <p:nvSpPr>
          <p:cNvPr id="2" name="Slide Number Placeholder 1">
            <a:extLst>
              <a:ext uri="{FF2B5EF4-FFF2-40B4-BE49-F238E27FC236}">
                <a16:creationId xmlns:a16="http://schemas.microsoft.com/office/drawing/2014/main" id="{A67EEA6E-5752-3F85-BCE2-726A7A6B2433}"/>
              </a:ext>
            </a:extLst>
          </p:cNvPr>
          <p:cNvSpPr>
            <a:spLocks noGrp="1"/>
          </p:cNvSpPr>
          <p:nvPr>
            <p:ph type="sldNum" sz="quarter" idx="10"/>
          </p:nvPr>
        </p:nvSpPr>
        <p:spPr/>
        <p:txBody>
          <a:bodyPr/>
          <a:lstStyle/>
          <a:p>
            <a:fld id="{7B1B3024-A1D4-C04E-86A2-C13BC47B8EC2}" type="slidenum">
              <a:rPr lang="en-US" smtClean="0"/>
              <a:pPr/>
              <a:t>28</a:t>
            </a:fld>
            <a:endParaRPr lang="en-US"/>
          </a:p>
        </p:txBody>
      </p:sp>
    </p:spTree>
    <p:extLst>
      <p:ext uri="{BB962C8B-B14F-4D97-AF65-F5344CB8AC3E}">
        <p14:creationId xmlns:p14="http://schemas.microsoft.com/office/powerpoint/2010/main" val="3956642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pic>
        <p:nvPicPr>
          <p:cNvPr id="6" name="Picture 5" descr="A diagram of a system&#10;&#10;AI-generated content may be incorrect.">
            <a:extLst>
              <a:ext uri="{FF2B5EF4-FFF2-40B4-BE49-F238E27FC236}">
                <a16:creationId xmlns:a16="http://schemas.microsoft.com/office/drawing/2014/main" id="{07A82533-6751-D1CC-8B90-30D541D623FB}"/>
              </a:ext>
            </a:extLst>
          </p:cNvPr>
          <p:cNvPicPr>
            <a:picLocks noChangeAspect="1"/>
          </p:cNvPicPr>
          <p:nvPr/>
        </p:nvPicPr>
        <p:blipFill>
          <a:blip r:embed="rId2"/>
          <a:stretch>
            <a:fillRect/>
          </a:stretch>
        </p:blipFill>
        <p:spPr>
          <a:xfrm>
            <a:off x="2200510" y="1953149"/>
            <a:ext cx="7790979" cy="4406272"/>
          </a:xfrm>
          <a:prstGeom prst="rect">
            <a:avLst/>
          </a:prstGeom>
        </p:spPr>
      </p:pic>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5" name="Oval 4">
            <a:extLst>
              <a:ext uri="{FF2B5EF4-FFF2-40B4-BE49-F238E27FC236}">
                <a16:creationId xmlns:a16="http://schemas.microsoft.com/office/drawing/2014/main" id="{0BEE1C2B-5CA3-0CED-BF7F-4F36C6815802}"/>
              </a:ext>
            </a:extLst>
          </p:cNvPr>
          <p:cNvSpPr/>
          <p:nvPr/>
        </p:nvSpPr>
        <p:spPr>
          <a:xfrm>
            <a:off x="5104263" y="3218001"/>
            <a:ext cx="2442949" cy="243217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3F6E2B4-4EA3-B6AA-27CB-EDDD07E574D5}"/>
              </a:ext>
            </a:extLst>
          </p:cNvPr>
          <p:cNvSpPr>
            <a:spLocks noGrp="1"/>
          </p:cNvSpPr>
          <p:nvPr>
            <p:ph type="sldNum" sz="quarter" idx="10"/>
          </p:nvPr>
        </p:nvSpPr>
        <p:spPr/>
        <p:txBody>
          <a:bodyPr/>
          <a:lstStyle/>
          <a:p>
            <a:fld id="{7B1B3024-A1D4-C04E-86A2-C13BC47B8EC2}" type="slidenum">
              <a:rPr lang="en-US" smtClean="0"/>
              <a:pPr/>
              <a:t>29</a:t>
            </a:fld>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284149-17DF-4BEE-CEFE-C0088A8D56D9}"/>
              </a:ext>
            </a:extLst>
          </p:cNvPr>
          <p:cNvSpPr>
            <a:spLocks noGrp="1"/>
          </p:cNvSpPr>
          <p:nvPr>
            <p:ph type="body" idx="1"/>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F61D4AA6-62EE-188C-9479-08B9BEC8E0C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5906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lstStyle/>
          <a:p>
            <a:r>
              <a:rPr lang="en-US" dirty="0"/>
              <a:t>Uncertainty Awareness Model</a:t>
            </a:r>
          </a:p>
        </p:txBody>
      </p:sp>
      <p:sp>
        <p:nvSpPr>
          <p:cNvPr id="5" name="Slide Number Placeholder 4">
            <a:extLst>
              <a:ext uri="{FF2B5EF4-FFF2-40B4-BE49-F238E27FC236}">
                <a16:creationId xmlns:a16="http://schemas.microsoft.com/office/drawing/2014/main" id="{58F59711-F194-B246-F6B0-1FA3288A7956}"/>
              </a:ext>
            </a:extLst>
          </p:cNvPr>
          <p:cNvSpPr>
            <a:spLocks noGrp="1"/>
          </p:cNvSpPr>
          <p:nvPr>
            <p:ph type="sldNum" sz="quarter" idx="10"/>
          </p:nvPr>
        </p:nvSpPr>
        <p:spPr/>
        <p:txBody>
          <a:bodyPr/>
          <a:lstStyle/>
          <a:p>
            <a:fld id="{7B1B3024-A1D4-C04E-86A2-C13BC47B8EC2}" type="slidenum">
              <a:rPr lang="en-US" smtClean="0"/>
              <a:pPr/>
              <a:t>30</a:t>
            </a:fld>
            <a:endParaRPr lang="en-US"/>
          </a:p>
        </p:txBody>
      </p:sp>
      <p:sp>
        <p:nvSpPr>
          <p:cNvPr id="6" name="Rectangle 5">
            <a:extLst>
              <a:ext uri="{FF2B5EF4-FFF2-40B4-BE49-F238E27FC236}">
                <a16:creationId xmlns:a16="http://schemas.microsoft.com/office/drawing/2014/main" id="{991892A5-DFEB-3E54-42B5-071ACAE34EBC}"/>
              </a:ext>
            </a:extLst>
          </p:cNvPr>
          <p:cNvSpPr/>
          <p:nvPr/>
        </p:nvSpPr>
        <p:spPr>
          <a:xfrm>
            <a:off x="4738047" y="3187737"/>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3759147"/>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233B477-99FB-B351-4997-C805D5AE659F}"/>
              </a:ext>
            </a:extLst>
          </p:cNvPr>
          <p:cNvSpPr txBox="1"/>
          <p:nvPr/>
        </p:nvSpPr>
        <p:spPr>
          <a:xfrm>
            <a:off x="7683690" y="4004808"/>
            <a:ext cx="4227394" cy="1477328"/>
          </a:xfrm>
          <a:prstGeom prst="rect">
            <a:avLst/>
          </a:prstGeom>
          <a:noFill/>
        </p:spPr>
        <p:txBody>
          <a:bodyPr wrap="square" rtlCol="0">
            <a:spAutoFit/>
          </a:bodyPr>
          <a:lstStyle/>
          <a:p>
            <a:r>
              <a:rPr lang="en-US" b="1" dirty="0">
                <a:latin typeface="+mj-lt"/>
              </a:rPr>
              <a:t>Quantification of Uncertainty</a:t>
            </a:r>
          </a:p>
          <a:p>
            <a:pPr marL="285750" indent="-285750">
              <a:buFont typeface="Arial" panose="020B0604020202020204" pitchFamily="34" charset="0"/>
              <a:buChar char="•"/>
            </a:pPr>
            <a:r>
              <a:rPr lang="en-US" dirty="0">
                <a:latin typeface="+mj-lt"/>
              </a:rPr>
              <a:t>Time Dependent</a:t>
            </a:r>
          </a:p>
          <a:p>
            <a:pPr marL="285750" indent="-285750">
              <a:buFont typeface="Arial" panose="020B0604020202020204" pitchFamily="34" charset="0"/>
              <a:buChar char="•"/>
            </a:pPr>
            <a:r>
              <a:rPr lang="en-US" dirty="0">
                <a:latin typeface="+mj-lt"/>
              </a:rPr>
              <a:t>Multiple quantities of interest</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0A4C90B9-7F50-7662-6F83-357B13AE0F1C}"/>
              </a:ext>
            </a:extLst>
          </p:cNvPr>
          <p:cNvSpPr txBox="1"/>
          <p:nvPr/>
        </p:nvSpPr>
        <p:spPr>
          <a:xfrm>
            <a:off x="1517176" y="4048026"/>
            <a:ext cx="3109415" cy="2308324"/>
          </a:xfrm>
          <a:prstGeom prst="rect">
            <a:avLst/>
          </a:prstGeom>
          <a:noFill/>
        </p:spPr>
        <p:txBody>
          <a:bodyPr wrap="square" rtlCol="0">
            <a:spAutoFit/>
          </a:bodyPr>
          <a:lstStyle/>
          <a:p>
            <a:r>
              <a:rPr lang="en-US" b="1" dirty="0">
                <a:latin typeface="+mj-lt"/>
              </a:rPr>
              <a:t>Uncertainty Awareness Metrics</a:t>
            </a:r>
          </a:p>
          <a:p>
            <a:pPr marL="285750" indent="-285750">
              <a:buFont typeface="Arial" panose="020B0604020202020204" pitchFamily="34" charset="0"/>
              <a:buChar char="•"/>
            </a:pPr>
            <a:r>
              <a:rPr lang="en-US" dirty="0">
                <a:latin typeface="+mj-lt"/>
              </a:rPr>
              <a:t>Decisions to be made considering uncertainty</a:t>
            </a:r>
          </a:p>
          <a:p>
            <a:pPr marL="285750" indent="-285750">
              <a:buFont typeface="Arial" panose="020B0604020202020204" pitchFamily="34" charset="0"/>
              <a:buChar char="•"/>
            </a:pPr>
            <a:r>
              <a:rPr lang="en-US" dirty="0">
                <a:latin typeface="+mj-lt"/>
              </a:rPr>
              <a:t>Decision/Actions to  reduce uncertainty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3759147"/>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4065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1DA8A-F9E8-3809-16DB-F9A95927881B}"/>
              </a:ext>
            </a:extLst>
          </p:cNvPr>
          <p:cNvSpPr>
            <a:spLocks noGrp="1"/>
          </p:cNvSpPr>
          <p:nvPr>
            <p:ph type="title"/>
          </p:nvPr>
        </p:nvSpPr>
        <p:spPr/>
        <p:txBody>
          <a:bodyPr/>
          <a:lstStyle/>
          <a:p>
            <a:r>
              <a:rPr lang="en-US" dirty="0"/>
              <a:t>Sensitivity Analysis</a:t>
            </a:r>
          </a:p>
        </p:txBody>
      </p:sp>
      <p:sp>
        <p:nvSpPr>
          <p:cNvPr id="4" name="Text Placeholder 3">
            <a:extLst>
              <a:ext uri="{FF2B5EF4-FFF2-40B4-BE49-F238E27FC236}">
                <a16:creationId xmlns:a16="http://schemas.microsoft.com/office/drawing/2014/main" id="{FE946060-F25B-6345-F777-89AB23E4AA34}"/>
              </a:ext>
            </a:extLst>
          </p:cNvPr>
          <p:cNvSpPr>
            <a:spLocks noGrp="1"/>
          </p:cNvSpPr>
          <p:nvPr>
            <p:ph type="body" sz="quarter" idx="11"/>
          </p:nvPr>
        </p:nvSpPr>
        <p:spPr>
          <a:xfrm>
            <a:off x="1479550" y="1793875"/>
            <a:ext cx="4170623" cy="4869830"/>
          </a:xfrm>
        </p:spPr>
        <p:txBody>
          <a:bodyPr>
            <a:normAutofit/>
          </a:bodyPr>
          <a:lstStyle/>
          <a:p>
            <a:r>
              <a:rPr lang="en-US" sz="2400" dirty="0">
                <a:latin typeface="+mj-lt"/>
              </a:rPr>
              <a:t>Sensitivity Analysis of Ventilation Strategies</a:t>
            </a:r>
          </a:p>
          <a:p>
            <a:r>
              <a:rPr lang="en-US" sz="2400" dirty="0">
                <a:latin typeface="+mj-lt"/>
              </a:rPr>
              <a:t>Random Balance Design-Fourier Amplitude Sensitivity Test (RBD-FAST)</a:t>
            </a:r>
          </a:p>
          <a:p>
            <a:r>
              <a:rPr lang="en-US" sz="2400" dirty="0">
                <a:latin typeface="+mj-lt"/>
              </a:rPr>
              <a:t>Identifies which outputs are most sensitive to which inputs</a:t>
            </a:r>
          </a:p>
          <a:p>
            <a:r>
              <a:rPr lang="en-US" sz="2400" dirty="0">
                <a:latin typeface="+mj-lt"/>
              </a:rPr>
              <a:t>Allows for comparison across strategies</a:t>
            </a:r>
          </a:p>
        </p:txBody>
      </p:sp>
      <p:pic>
        <p:nvPicPr>
          <p:cNvPr id="6" name="Picture 5" descr="A diagram of a variety of colors&#10;&#10;AI-generated content may be incorrect.">
            <a:extLst>
              <a:ext uri="{FF2B5EF4-FFF2-40B4-BE49-F238E27FC236}">
                <a16:creationId xmlns:a16="http://schemas.microsoft.com/office/drawing/2014/main" id="{D094DE90-4878-8567-3667-6233B52EFF35}"/>
              </a:ext>
            </a:extLst>
          </p:cNvPr>
          <p:cNvPicPr>
            <a:picLocks noChangeAspect="1"/>
          </p:cNvPicPr>
          <p:nvPr/>
        </p:nvPicPr>
        <p:blipFill>
          <a:blip r:embed="rId3"/>
          <a:stretch>
            <a:fillRect/>
          </a:stretch>
        </p:blipFill>
        <p:spPr>
          <a:xfrm>
            <a:off x="5650173" y="1784481"/>
            <a:ext cx="6127845" cy="4879224"/>
          </a:xfrm>
          <a:prstGeom prst="rect">
            <a:avLst/>
          </a:prstGeom>
        </p:spPr>
      </p:pic>
    </p:spTree>
    <p:extLst>
      <p:ext uri="{BB962C8B-B14F-4D97-AF65-F5344CB8AC3E}">
        <p14:creationId xmlns:p14="http://schemas.microsoft.com/office/powerpoint/2010/main" val="181832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A2FD3-CFCD-D136-4E43-B405909BDFB8}"/>
              </a:ext>
            </a:extLst>
          </p:cNvPr>
          <p:cNvSpPr>
            <a:spLocks noGrp="1"/>
          </p:cNvSpPr>
          <p:nvPr>
            <p:ph type="title"/>
          </p:nvPr>
        </p:nvSpPr>
        <p:spPr/>
        <p:txBody>
          <a:bodyPr/>
          <a:lstStyle/>
          <a:p>
            <a:r>
              <a:rPr lang="en-US" dirty="0"/>
              <a:t>Time Varying Sensitivity Analysis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43F98C20-8940-03F4-C05A-5F95C683AFF7}"/>
                  </a:ext>
                </a:extLst>
              </p:cNvPr>
              <p:cNvSpPr>
                <a:spLocks noGrp="1"/>
              </p:cNvSpPr>
              <p:nvPr>
                <p:ph type="body" sz="quarter" idx="11"/>
              </p:nvPr>
            </p:nvSpPr>
            <p:spPr/>
            <p:txBody>
              <a:bodyPr>
                <a:normAutofit fontScale="92500"/>
              </a:bodyPr>
              <a:lstStyle/>
              <a:p>
                <a:pPr marL="0" indent="0">
                  <a:buNone/>
                </a:pPr>
                <a:r>
                  <a:rPr lang="en-US" b="0" dirty="0">
                    <a:latin typeface="+mj-lt"/>
                  </a:rPr>
                  <a:t>Medina et al. (2020) Study of Temporal Variability of Hydro Processes</a:t>
                </a:r>
              </a:p>
              <a:p>
                <a:r>
                  <a:rPr lang="en-US" b="0" dirty="0">
                    <a:latin typeface="+mj-lt"/>
                  </a:rPr>
                  <a:t>Sensitivity indices are a function of time: </a:t>
                </a:r>
                <a14:m>
                  <m:oMath xmlns:m="http://schemas.openxmlformats.org/officeDocument/2006/math">
                    <m:sSub>
                      <m:sSubPr>
                        <m:ctrlPr>
                          <a:rPr lang="en-US" b="0" i="1" smtClean="0">
                            <a:latin typeface="+mj-lt"/>
                          </a:rPr>
                        </m:ctrlPr>
                      </m:sSubPr>
                      <m:e>
                        <m:r>
                          <a:rPr lang="en-US" b="0" i="1" smtClean="0">
                            <a:latin typeface="+mj-lt"/>
                          </a:rPr>
                          <m:t>𝑆</m:t>
                        </m:r>
                      </m:e>
                      <m:sub>
                        <m:r>
                          <a:rPr lang="en-US" b="0" i="1" smtClean="0">
                            <a:latin typeface="+mj-lt"/>
                          </a:rPr>
                          <m:t>𝑖</m:t>
                        </m:r>
                      </m:sub>
                    </m:sSub>
                    <m:d>
                      <m:dPr>
                        <m:ctrlPr>
                          <a:rPr lang="en-US" b="0" i="1" smtClean="0">
                            <a:latin typeface="+mj-lt"/>
                          </a:rPr>
                        </m:ctrlPr>
                      </m:dPr>
                      <m:e>
                        <m:r>
                          <a:rPr lang="en-US" b="0" i="1" smtClean="0">
                            <a:latin typeface="+mj-lt"/>
                          </a:rPr>
                          <m:t>𝑡</m:t>
                        </m:r>
                      </m:e>
                    </m:d>
                  </m:oMath>
                </a14:m>
                <a:endParaRPr lang="en-US" dirty="0">
                  <a:latin typeface="+mj-lt"/>
                </a:endParaRPr>
              </a:p>
              <a:p>
                <a:r>
                  <a:rPr lang="en-US" dirty="0">
                    <a:latin typeface="+mj-lt"/>
                  </a:rPr>
                  <a:t>Identify periods where the dominant source of uncertainty varies</a:t>
                </a:r>
              </a:p>
              <a:p>
                <a:r>
                  <a:rPr lang="en-US" b="1" dirty="0">
                    <a:latin typeface="+mj-lt"/>
                  </a:rPr>
                  <a:t>Challenges</a:t>
                </a:r>
              </a:p>
              <a:p>
                <a:pPr lvl="1"/>
                <a:r>
                  <a:rPr lang="en-US" dirty="0">
                    <a:latin typeface="+mj-lt"/>
                  </a:rPr>
                  <a:t>High computational cost</a:t>
                </a:r>
              </a:p>
              <a:p>
                <a:r>
                  <a:rPr lang="en-US" b="1" dirty="0">
                    <a:latin typeface="+mj-lt"/>
                  </a:rPr>
                  <a:t>Opportunities</a:t>
                </a:r>
              </a:p>
              <a:p>
                <a:pPr lvl="1"/>
                <a:r>
                  <a:rPr lang="en-US" dirty="0">
                    <a:latin typeface="+mj-lt"/>
                  </a:rPr>
                  <a:t>Reduced order UQ model</a:t>
                </a:r>
              </a:p>
              <a:p>
                <a:pPr lvl="1"/>
                <a:r>
                  <a:rPr lang="en-US" dirty="0">
                    <a:latin typeface="+mj-lt"/>
                  </a:rPr>
                  <a:t>Run parallel to high-order simulation model </a:t>
                </a:r>
              </a:p>
              <a:p>
                <a:endParaRPr lang="en-US" dirty="0"/>
              </a:p>
            </p:txBody>
          </p:sp>
        </mc:Choice>
        <mc:Fallback>
          <p:sp>
            <p:nvSpPr>
              <p:cNvPr id="4" name="Text Placeholder 3">
                <a:extLst>
                  <a:ext uri="{FF2B5EF4-FFF2-40B4-BE49-F238E27FC236}">
                    <a16:creationId xmlns:a16="http://schemas.microsoft.com/office/drawing/2014/main" id="{43F98C20-8940-03F4-C05A-5F95C683AF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124" t="-1250"/>
                </a:stretch>
              </a:blipFill>
            </p:spPr>
            <p:txBody>
              <a:bodyPr/>
              <a:lstStyle/>
              <a:p>
                <a:r>
                  <a:rPr lang="en-US">
                    <a:noFill/>
                  </a:rPr>
                  <a:t> </a:t>
                </a:r>
              </a:p>
            </p:txBody>
          </p:sp>
        </mc:Fallback>
      </mc:AlternateContent>
    </p:spTree>
    <p:extLst>
      <p:ext uri="{BB962C8B-B14F-4D97-AF65-F5344CB8AC3E}">
        <p14:creationId xmlns:p14="http://schemas.microsoft.com/office/powerpoint/2010/main" val="3958992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2"/>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3"/>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4"/>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0"/>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CASE Study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33</a:t>
            </a:fld>
            <a:endParaRPr lang="en-US"/>
          </a:p>
        </p:txBody>
      </p:sp>
    </p:spTree>
    <p:extLst>
      <p:ext uri="{BB962C8B-B14F-4D97-AF65-F5344CB8AC3E}">
        <p14:creationId xmlns:p14="http://schemas.microsoft.com/office/powerpoint/2010/main" val="1984454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4125948269"/>
              </p:ext>
            </p:extLst>
          </p:nvPr>
        </p:nvGraphicFramePr>
        <p:xfrm>
          <a:off x="1843640" y="1578397"/>
          <a:ext cx="8504720" cy="2707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7" name="Slide Number Placeholder 6">
            <a:extLst>
              <a:ext uri="{FF2B5EF4-FFF2-40B4-BE49-F238E27FC236}">
                <a16:creationId xmlns:a16="http://schemas.microsoft.com/office/drawing/2014/main" id="{4FD93437-6F5E-1952-5AC2-15CF511191CE}"/>
              </a:ext>
            </a:extLst>
          </p:cNvPr>
          <p:cNvSpPr>
            <a:spLocks noGrp="1"/>
          </p:cNvSpPr>
          <p:nvPr>
            <p:ph type="sldNum" sz="quarter" idx="10"/>
          </p:nvPr>
        </p:nvSpPr>
        <p:spPr/>
        <p:txBody>
          <a:bodyPr/>
          <a:lstStyle/>
          <a:p>
            <a:fld id="{7B1B3024-A1D4-C04E-86A2-C13BC47B8EC2}" type="slidenum">
              <a:rPr lang="en-US" smtClean="0"/>
              <a:pPr/>
              <a:t>34</a:t>
            </a:fld>
            <a:endParaRPr lang="en-US"/>
          </a:p>
        </p:txBody>
      </p:sp>
    </p:spTree>
    <p:extLst>
      <p:ext uri="{BB962C8B-B14F-4D97-AF65-F5344CB8AC3E}">
        <p14:creationId xmlns:p14="http://schemas.microsoft.com/office/powerpoint/2010/main" val="1527257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2"/>
          <a:stretch>
            <a:fillRect/>
          </a:stretch>
        </p:blipFill>
        <p:spPr>
          <a:xfrm>
            <a:off x="1885855" y="1793875"/>
            <a:ext cx="8947340" cy="4737708"/>
          </a:xfrm>
          <a:prstGeom prst="rect">
            <a:avLst/>
          </a:prstGeom>
        </p:spPr>
      </p:pic>
      <p:sp>
        <p:nvSpPr>
          <p:cNvPr id="7" name="Slide Number Placeholder 6">
            <a:extLst>
              <a:ext uri="{FF2B5EF4-FFF2-40B4-BE49-F238E27FC236}">
                <a16:creationId xmlns:a16="http://schemas.microsoft.com/office/drawing/2014/main" id="{0E4DF532-9B08-78C6-3C46-D27D54AC8E39}"/>
              </a:ext>
            </a:extLst>
          </p:cNvPr>
          <p:cNvSpPr>
            <a:spLocks noGrp="1"/>
          </p:cNvSpPr>
          <p:nvPr>
            <p:ph type="sldNum" sz="quarter" idx="10"/>
          </p:nvPr>
        </p:nvSpPr>
        <p:spPr/>
        <p:txBody>
          <a:bodyPr/>
          <a:lstStyle/>
          <a:p>
            <a:fld id="{7B1B3024-A1D4-C04E-86A2-C13BC47B8EC2}" type="slidenum">
              <a:rPr lang="en-US" smtClean="0"/>
              <a:pPr/>
              <a:t>35</a:t>
            </a:fld>
            <a:endParaRPr lang="en-US"/>
          </a:p>
        </p:txBody>
      </p:sp>
    </p:spTree>
    <p:extLst>
      <p:ext uri="{BB962C8B-B14F-4D97-AF65-F5344CB8AC3E}">
        <p14:creationId xmlns:p14="http://schemas.microsoft.com/office/powerpoint/2010/main" val="1494888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13" name="Slide Number Placeholder 12">
            <a:extLst>
              <a:ext uri="{FF2B5EF4-FFF2-40B4-BE49-F238E27FC236}">
                <a16:creationId xmlns:a16="http://schemas.microsoft.com/office/drawing/2014/main" id="{A9DCF6E0-1C34-B0D5-DA9E-039D7595F221}"/>
              </a:ext>
            </a:extLst>
          </p:cNvPr>
          <p:cNvSpPr>
            <a:spLocks noGrp="1"/>
          </p:cNvSpPr>
          <p:nvPr>
            <p:ph type="sldNum" sz="quarter" idx="10"/>
          </p:nvPr>
        </p:nvSpPr>
        <p:spPr/>
        <p:txBody>
          <a:bodyPr/>
          <a:lstStyle/>
          <a:p>
            <a:fld id="{7B1B3024-A1D4-C04E-86A2-C13BC47B8EC2}" type="slidenum">
              <a:rPr lang="en-US" smtClean="0"/>
              <a:pPr/>
              <a:t>36</a:t>
            </a:fld>
            <a:endParaRPr lang="en-US"/>
          </a:p>
        </p:txBody>
      </p:sp>
    </p:spTree>
    <p:extLst>
      <p:ext uri="{BB962C8B-B14F-4D97-AF65-F5344CB8AC3E}">
        <p14:creationId xmlns:p14="http://schemas.microsoft.com/office/powerpoint/2010/main" val="3109614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pic>
        <p:nvPicPr>
          <p:cNvPr id="6" name="Picture 5" descr="A green and blue snake&#10;&#10;AI-generated content may be incorrect.">
            <a:extLst>
              <a:ext uri="{FF2B5EF4-FFF2-40B4-BE49-F238E27FC236}">
                <a16:creationId xmlns:a16="http://schemas.microsoft.com/office/drawing/2014/main" id="{558DF788-7089-43E7-6685-058745DAAEBD}"/>
              </a:ext>
            </a:extLst>
          </p:cNvPr>
          <p:cNvPicPr>
            <a:picLocks noChangeAspect="1"/>
          </p:cNvPicPr>
          <p:nvPr/>
        </p:nvPicPr>
        <p:blipFill>
          <a:blip r:embed="rId2"/>
          <a:stretch>
            <a:fillRect/>
          </a:stretch>
        </p:blipFill>
        <p:spPr>
          <a:xfrm>
            <a:off x="1269243" y="2612682"/>
            <a:ext cx="10774378" cy="2373730"/>
          </a:xfrm>
          <a:prstGeom prst="rect">
            <a:avLst/>
          </a:prstGeom>
        </p:spPr>
      </p:pic>
      <p:sp>
        <p:nvSpPr>
          <p:cNvPr id="7" name="Slide Number Placeholder 6">
            <a:extLst>
              <a:ext uri="{FF2B5EF4-FFF2-40B4-BE49-F238E27FC236}">
                <a16:creationId xmlns:a16="http://schemas.microsoft.com/office/drawing/2014/main" id="{284FAD0A-0435-B21E-789E-D5430B4069ED}"/>
              </a:ext>
            </a:extLst>
          </p:cNvPr>
          <p:cNvSpPr>
            <a:spLocks noGrp="1"/>
          </p:cNvSpPr>
          <p:nvPr>
            <p:ph type="sldNum" sz="quarter" idx="10"/>
          </p:nvPr>
        </p:nvSpPr>
        <p:spPr/>
        <p:txBody>
          <a:bodyPr/>
          <a:lstStyle/>
          <a:p>
            <a:fld id="{7B1B3024-A1D4-C04E-86A2-C13BC47B8EC2}" type="slidenum">
              <a:rPr lang="en-US" smtClean="0"/>
              <a:pPr/>
              <a:t>37</a:t>
            </a:fld>
            <a:endParaRPr lang="en-US"/>
          </a:p>
        </p:txBody>
      </p:sp>
    </p:spTree>
    <p:extLst>
      <p:ext uri="{BB962C8B-B14F-4D97-AF65-F5344CB8AC3E}">
        <p14:creationId xmlns:p14="http://schemas.microsoft.com/office/powerpoint/2010/main" val="2540502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FCED87-91B8-D04D-7E9C-E08BA15D43CF}"/>
              </a:ext>
            </a:extLst>
          </p:cNvPr>
          <p:cNvSpPr>
            <a:spLocks noGrp="1"/>
          </p:cNvSpPr>
          <p:nvPr>
            <p:ph type="body" idx="1"/>
          </p:nvPr>
        </p:nvSpPr>
        <p:spPr/>
        <p:txBody>
          <a:bodyPr/>
          <a:lstStyle/>
          <a:p>
            <a:r>
              <a:rPr lang="en-US" dirty="0"/>
              <a:t>Supporting Material</a:t>
            </a:r>
          </a:p>
        </p:txBody>
      </p:sp>
      <p:sp>
        <p:nvSpPr>
          <p:cNvPr id="4" name="Content Placeholder 3">
            <a:extLst>
              <a:ext uri="{FF2B5EF4-FFF2-40B4-BE49-F238E27FC236}">
                <a16:creationId xmlns:a16="http://schemas.microsoft.com/office/drawing/2014/main" id="{09141DAC-097B-C6BF-85AD-5994B6C1DC0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5335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39</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4851302"/>
            <a:ext cx="10004808" cy="1600438"/>
          </a:xfrm>
          <a:prstGeom prst="rect">
            <a:avLst/>
          </a:prstGeom>
          <a:noFill/>
        </p:spPr>
        <p:txBody>
          <a:bodyPr wrap="square">
            <a:spAutoFit/>
          </a:bodyPr>
          <a:lstStyle/>
          <a:p>
            <a:r>
              <a:rPr lang="en-US" sz="2000" b="1" dirty="0">
                <a:latin typeface="+mj-lt"/>
              </a:rPr>
              <a:t>Potential Conferences</a:t>
            </a:r>
          </a:p>
          <a:p>
            <a:pPr marL="285750" indent="-285750">
              <a:buFont typeface="Arial" panose="020B0604020202020204" pitchFamily="34" charset="0"/>
              <a:buChar char="•"/>
            </a:pPr>
            <a:r>
              <a:rPr lang="en-US" sz="2000" b="0" dirty="0">
                <a:latin typeface="+mj-lt"/>
              </a:rPr>
              <a:t>GEOINT 2025 and 2026</a:t>
            </a:r>
          </a:p>
          <a:p>
            <a:pPr marL="285750" indent="-285750">
              <a:buFont typeface="Arial" panose="020B0604020202020204" pitchFamily="34" charset="0"/>
              <a:buChar char="•"/>
            </a:pPr>
            <a:r>
              <a:rPr lang="en-US" sz="2000" b="0" dirty="0">
                <a:latin typeface="+mj-lt"/>
              </a:rPr>
              <a:t> </a:t>
            </a:r>
            <a:r>
              <a:rPr lang="en-US" sz="2000" b="0" dirty="0">
                <a:latin typeface="+mj-lt"/>
                <a:hlinkClick r:id="rId3"/>
              </a:rPr>
              <a:t>Annual Modeling and Simulation </a:t>
            </a:r>
            <a:r>
              <a:rPr lang="en-US" sz="2000" b="0" dirty="0">
                <a:latin typeface="+mj-lt"/>
              </a:rPr>
              <a:t>(ANNSIM) 2026</a:t>
            </a:r>
          </a:p>
          <a:p>
            <a:pPr marL="285750" indent="-285750">
              <a:buFont typeface="Arial" panose="020B0604020202020204" pitchFamily="34" charset="0"/>
              <a:buChar char="•"/>
            </a:pPr>
            <a:r>
              <a:rPr lang="en-US" sz="2000" b="0" dirty="0">
                <a:latin typeface="+mj-lt"/>
                <a:hlinkClick r:id="rId4"/>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67083-3B20-B437-9F32-386708AE8A23}"/>
              </a:ext>
            </a:extLst>
          </p:cNvPr>
          <p:cNvSpPr>
            <a:spLocks noGrp="1"/>
          </p:cNvSpPr>
          <p:nvPr>
            <p:ph type="title"/>
          </p:nvPr>
        </p:nvSpPr>
        <p:spPr/>
        <p:txBody>
          <a:bodyPr/>
          <a:lstStyle/>
          <a:p>
            <a:r>
              <a:rPr lang="en-US" dirty="0"/>
              <a:t>Contextual Introduction to IAQ </a:t>
            </a:r>
          </a:p>
        </p:txBody>
      </p:sp>
      <p:sp>
        <p:nvSpPr>
          <p:cNvPr id="10" name="Rectangle 1">
            <a:extLst>
              <a:ext uri="{FF2B5EF4-FFF2-40B4-BE49-F238E27FC236}">
                <a16:creationId xmlns:a16="http://schemas.microsoft.com/office/drawing/2014/main" id="{9649DC7A-22C1-674A-309B-E8990E85AC52}"/>
              </a:ext>
            </a:extLst>
          </p:cNvPr>
          <p:cNvSpPr>
            <a:spLocks noGrp="1" noChangeArrowheads="1"/>
          </p:cNvSpPr>
          <p:nvPr>
            <p:ph type="body" sz="quarter" idx="11"/>
          </p:nvPr>
        </p:nvSpPr>
        <p:spPr bwMode="auto">
          <a:xfrm>
            <a:off x="1366092" y="1955145"/>
            <a:ext cx="622206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200"/>
              </a:spcBef>
              <a:spcAft>
                <a:spcPct val="0"/>
              </a:spcAft>
              <a:buClrTx/>
              <a:buSzTx/>
              <a:buNone/>
              <a:tabLst/>
            </a:pPr>
            <a:r>
              <a:rPr kumimoji="0" lang="en-US" altLang="en-US" sz="2400" b="1" i="0" u="none" strike="noStrike" cap="none" normalizeH="0" baseline="0" dirty="0">
                <a:ln>
                  <a:noFill/>
                </a:ln>
                <a:solidFill>
                  <a:schemeClr val="tx1"/>
                </a:solidFill>
                <a:effectLst/>
                <a:latin typeface="+mj-lt"/>
              </a:rPr>
              <a:t>Importance of Indoor Air Quality </a:t>
            </a:r>
            <a:endParaRPr kumimoji="0" lang="en-US" altLang="en-US" sz="2400" b="0" i="0" u="none" strike="noStrike" cap="none" normalizeH="0" baseline="0" dirty="0">
              <a:ln>
                <a:noFill/>
              </a:ln>
              <a:solidFill>
                <a:schemeClr val="tx1"/>
              </a:solidFill>
              <a:effectLst/>
              <a:latin typeface="+mj-lt"/>
            </a:endParaRP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Majority of time spent indoors, exposed to airborne contaminants</a:t>
            </a: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Crucial for human health and well-being</a:t>
            </a: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Impacts health, comfort, cognitive function, and productivity</a:t>
            </a:r>
          </a:p>
          <a:p>
            <a:pPr lvl="1" eaLnBrk="0" fontAlgn="base" hangingPunct="0">
              <a:spcBef>
                <a:spcPts val="1200"/>
              </a:spcBef>
              <a:spcAft>
                <a:spcPct val="0"/>
              </a:spcAft>
            </a:pPr>
            <a:r>
              <a:rPr lang="en-US" dirty="0">
                <a:latin typeface="+mj-lt"/>
              </a:rPr>
              <a:t>Over 3 million premature deaths each year from diseases caused by household air pollution \cite{WHO2024} </a:t>
            </a: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
        <p:nvSpPr>
          <p:cNvPr id="6" name="Slide Number Placeholder 5">
            <a:extLst>
              <a:ext uri="{FF2B5EF4-FFF2-40B4-BE49-F238E27FC236}">
                <a16:creationId xmlns:a16="http://schemas.microsoft.com/office/drawing/2014/main" id="{CACDDB12-77ED-24B0-9F44-9A64EC617F3E}"/>
              </a:ext>
            </a:extLst>
          </p:cNvPr>
          <p:cNvSpPr>
            <a:spLocks noGrp="1"/>
          </p:cNvSpPr>
          <p:nvPr>
            <p:ph type="sldNum" sz="quarter" idx="10"/>
          </p:nvPr>
        </p:nvSpPr>
        <p:spPr/>
        <p:txBody>
          <a:bodyPr/>
          <a:lstStyle/>
          <a:p>
            <a:fld id="{7B1B3024-A1D4-C04E-86A2-C13BC47B8EC2}" type="slidenum">
              <a:rPr lang="en-US" smtClean="0"/>
              <a:pPr/>
              <a:t>4</a:t>
            </a:fld>
            <a:endParaRPr lang="en-US"/>
          </a:p>
        </p:txBody>
      </p:sp>
      <p:pic>
        <p:nvPicPr>
          <p:cNvPr id="2" name="Picture 1">
            <a:extLst>
              <a:ext uri="{FF2B5EF4-FFF2-40B4-BE49-F238E27FC236}">
                <a16:creationId xmlns:a16="http://schemas.microsoft.com/office/drawing/2014/main" id="{3C6FD0CE-9225-18D4-4AF6-1FA5F14A11D5}"/>
              </a:ext>
            </a:extLst>
          </p:cNvPr>
          <p:cNvPicPr>
            <a:picLocks noChangeAspect="1"/>
          </p:cNvPicPr>
          <p:nvPr/>
        </p:nvPicPr>
        <p:blipFill>
          <a:blip r:embed="rId3"/>
          <a:stretch>
            <a:fillRect/>
          </a:stretch>
        </p:blipFill>
        <p:spPr>
          <a:xfrm>
            <a:off x="8138614" y="1813636"/>
            <a:ext cx="3543869" cy="2362579"/>
          </a:xfrm>
          <a:prstGeom prst="rect">
            <a:avLst/>
          </a:prstGeom>
        </p:spPr>
      </p:pic>
    </p:spTree>
    <p:extLst>
      <p:ext uri="{BB962C8B-B14F-4D97-AF65-F5344CB8AC3E}">
        <p14:creationId xmlns:p14="http://schemas.microsoft.com/office/powerpoint/2010/main" val="315952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 (active)</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p:txBody>
          <a:bodyPr>
            <a:normAutofit/>
          </a:bodyPr>
          <a:lstStyle/>
          <a:p>
            <a:r>
              <a:rPr lang="en-US" dirty="0">
                <a:latin typeface="+mj-lt"/>
              </a:rPr>
              <a:t>Geospatial Awareness for Consequence Assessments (GACA) 3D: Adding 3D and Interior Modeling Capabilities to the Countering Weapons of Mass Destruction Modeling Toolkit</a:t>
            </a:r>
          </a:p>
          <a:p>
            <a:pPr lvl="1"/>
            <a:r>
              <a:rPr lang="en-US" b="0" dirty="0">
                <a:latin typeface="+mj-lt"/>
              </a:rPr>
              <a:t>Survey of methods, tools, and capabilities to develop 3D and indoor models for CBRN modeling. Specific addition of learning objectives for 40-hour course on CWMD modeling in 3D and indoor spaces. </a:t>
            </a:r>
          </a:p>
          <a:p>
            <a:endParaRPr lang="en-US" dirty="0">
              <a:latin typeface="+mj-lt"/>
            </a:endParaRPr>
          </a:p>
          <a:p>
            <a:r>
              <a:rPr lang="en-US" dirty="0">
                <a:latin typeface="+mj-lt"/>
              </a:rPr>
              <a:t>Literature Review of DTs for IAQ applications</a:t>
            </a:r>
          </a:p>
          <a:p>
            <a:r>
              <a:rPr lang="en-US" b="0" dirty="0">
                <a:latin typeface="+mj-lt"/>
              </a:rPr>
              <a:t>Literature Review of Uncertainty Quantification for IAQ</a:t>
            </a:r>
          </a:p>
        </p:txBody>
      </p:sp>
      <p:sp>
        <p:nvSpPr>
          <p:cNvPr id="2" name="Slide Number Placeholder 1">
            <a:extLst>
              <a:ext uri="{FF2B5EF4-FFF2-40B4-BE49-F238E27FC236}">
                <a16:creationId xmlns:a16="http://schemas.microsoft.com/office/drawing/2014/main" id="{F1F430AF-9F77-BCE7-0FB3-5077655DD0FE}"/>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extLst>
      <p:ext uri="{BB962C8B-B14F-4D97-AF65-F5344CB8AC3E}">
        <p14:creationId xmlns:p14="http://schemas.microsoft.com/office/powerpoint/2010/main" val="82889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41</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00C04A-4B0D-5266-A1DF-327822170F8E}"/>
              </a:ext>
            </a:extLst>
          </p:cNvPr>
          <p:cNvSpPr>
            <a:spLocks noGrp="1"/>
          </p:cNvSpPr>
          <p:nvPr>
            <p:ph type="body" idx="1"/>
          </p:nvPr>
        </p:nvSpPr>
        <p:spPr/>
        <p:txBody>
          <a:bodyPr/>
          <a:lstStyle/>
          <a:p>
            <a:r>
              <a:rPr lang="en-US" dirty="0"/>
              <a:t>Back-up Slides</a:t>
            </a:r>
          </a:p>
        </p:txBody>
      </p:sp>
      <p:sp>
        <p:nvSpPr>
          <p:cNvPr id="6" name="Content Placeholder 5">
            <a:extLst>
              <a:ext uri="{FF2B5EF4-FFF2-40B4-BE49-F238E27FC236}">
                <a16:creationId xmlns:a16="http://schemas.microsoft.com/office/drawing/2014/main" id="{791211DD-D732-2BF6-1EE7-03674F7555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09518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4" name="Slide Number Placeholder 3">
            <a:extLst>
              <a:ext uri="{FF2B5EF4-FFF2-40B4-BE49-F238E27FC236}">
                <a16:creationId xmlns:a16="http://schemas.microsoft.com/office/drawing/2014/main" id="{83B1324E-B1AD-AB01-5BB5-BB738B1A2964}"/>
              </a:ext>
            </a:extLst>
          </p:cNvPr>
          <p:cNvSpPr>
            <a:spLocks noGrp="1"/>
          </p:cNvSpPr>
          <p:nvPr>
            <p:ph type="sldNum" sz="quarter" idx="10"/>
          </p:nvPr>
        </p:nvSpPr>
        <p:spPr/>
        <p:txBody>
          <a:bodyPr/>
          <a:lstStyle/>
          <a:p>
            <a:fld id="{7B1B3024-A1D4-C04E-86A2-C13BC47B8EC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2" name="Slide Number Placeholder 1">
            <a:extLst>
              <a:ext uri="{FF2B5EF4-FFF2-40B4-BE49-F238E27FC236}">
                <a16:creationId xmlns:a16="http://schemas.microsoft.com/office/drawing/2014/main" id="{27083765-7A63-9984-70AB-31715EA96A3A}"/>
              </a:ext>
            </a:extLst>
          </p:cNvPr>
          <p:cNvSpPr>
            <a:spLocks noGrp="1"/>
          </p:cNvSpPr>
          <p:nvPr>
            <p:ph type="sldNum" sz="quarter" idx="10"/>
          </p:nvPr>
        </p:nvSpPr>
        <p:spPr/>
        <p:txBody>
          <a:bodyPr/>
          <a:lstStyle/>
          <a:p>
            <a:fld id="{7B1B3024-A1D4-C04E-86A2-C13BC47B8EC2}" type="slidenum">
              <a:rPr lang="en-US" smtClean="0"/>
              <a:pPr/>
              <a:t>45</a:t>
            </a:fld>
            <a:endParaRPr lang="en-US"/>
          </a:p>
        </p:txBody>
      </p:sp>
    </p:spTree>
    <p:extLst>
      <p:ext uri="{BB962C8B-B14F-4D97-AF65-F5344CB8AC3E}">
        <p14:creationId xmlns:p14="http://schemas.microsoft.com/office/powerpoint/2010/main" val="674555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2" name="Slide Number Placeholder 1">
            <a:extLst>
              <a:ext uri="{FF2B5EF4-FFF2-40B4-BE49-F238E27FC236}">
                <a16:creationId xmlns:a16="http://schemas.microsoft.com/office/drawing/2014/main" id="{28BEDF4D-39B6-73B1-529C-ECE6E088D327}"/>
              </a:ext>
            </a:extLst>
          </p:cNvPr>
          <p:cNvSpPr>
            <a:spLocks noGrp="1"/>
          </p:cNvSpPr>
          <p:nvPr>
            <p:ph type="sldNum" sz="quarter" idx="10"/>
          </p:nvPr>
        </p:nvSpPr>
        <p:spPr/>
        <p:txBody>
          <a:bodyPr/>
          <a:lstStyle/>
          <a:p>
            <a:fld id="{7B1B3024-A1D4-C04E-86A2-C13BC47B8EC2}" type="slidenum">
              <a:rPr lang="en-US" smtClean="0"/>
              <a:pPr/>
              <a:t>46</a:t>
            </a:fld>
            <a:endParaRPr lang="en-US"/>
          </a:p>
        </p:txBody>
      </p:sp>
    </p:spTree>
    <p:extLst>
      <p:ext uri="{BB962C8B-B14F-4D97-AF65-F5344CB8AC3E}">
        <p14:creationId xmlns:p14="http://schemas.microsoft.com/office/powerpoint/2010/main" val="4178484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8" name="Slide Number Placeholder 7">
            <a:extLst>
              <a:ext uri="{FF2B5EF4-FFF2-40B4-BE49-F238E27FC236}">
                <a16:creationId xmlns:a16="http://schemas.microsoft.com/office/drawing/2014/main" id="{4E67DCBE-225B-C969-E7EE-53B0753236A3}"/>
              </a:ext>
            </a:extLst>
          </p:cNvPr>
          <p:cNvSpPr>
            <a:spLocks noGrp="1"/>
          </p:cNvSpPr>
          <p:nvPr>
            <p:ph type="sldNum" sz="quarter" idx="10"/>
          </p:nvPr>
        </p:nvSpPr>
        <p:spPr/>
        <p:txBody>
          <a:bodyPr/>
          <a:lstStyle/>
          <a:p>
            <a:fld id="{7B1B3024-A1D4-C04E-86A2-C13BC47B8EC2}" type="slidenum">
              <a:rPr lang="en-US" smtClean="0"/>
              <a:pPr/>
              <a:t>47</a:t>
            </a:fld>
            <a:endParaRPr lang="en-US"/>
          </a:p>
        </p:txBody>
      </p:sp>
    </p:spTree>
    <p:extLst>
      <p:ext uri="{BB962C8B-B14F-4D97-AF65-F5344CB8AC3E}">
        <p14:creationId xmlns:p14="http://schemas.microsoft.com/office/powerpoint/2010/main" val="4092782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DCCC13BD-C723-8CB2-24B5-08D10D0CA745}"/>
              </a:ext>
            </a:extLst>
          </p:cNvPr>
          <p:cNvSpPr>
            <a:spLocks noGrp="1"/>
          </p:cNvSpPr>
          <p:nvPr>
            <p:ph type="sldNum" sz="quarter" idx="10"/>
          </p:nvPr>
        </p:nvSpPr>
        <p:spPr/>
        <p:txBody>
          <a:bodyPr/>
          <a:lstStyle/>
          <a:p>
            <a:fld id="{7B1B3024-A1D4-C04E-86A2-C13BC47B8EC2}" type="slidenum">
              <a:rPr lang="en-US" smtClean="0"/>
              <a:pPr/>
              <a:t>48</a:t>
            </a:fld>
            <a:endParaRPr lang="en-US"/>
          </a:p>
        </p:txBody>
      </p:sp>
    </p:spTree>
    <p:extLst>
      <p:ext uri="{BB962C8B-B14F-4D97-AF65-F5344CB8AC3E}">
        <p14:creationId xmlns:p14="http://schemas.microsoft.com/office/powerpoint/2010/main" val="4018982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5" name="Slide Number Placeholder 4">
            <a:extLst>
              <a:ext uri="{FF2B5EF4-FFF2-40B4-BE49-F238E27FC236}">
                <a16:creationId xmlns:a16="http://schemas.microsoft.com/office/drawing/2014/main" id="{97FEBA8A-6E38-FCBF-4693-68241D8DF124}"/>
              </a:ext>
            </a:extLst>
          </p:cNvPr>
          <p:cNvSpPr>
            <a:spLocks noGrp="1"/>
          </p:cNvSpPr>
          <p:nvPr>
            <p:ph type="sldNum" sz="quarter" idx="10"/>
          </p:nvPr>
        </p:nvSpPr>
        <p:spPr/>
        <p:txBody>
          <a:bodyPr/>
          <a:lstStyle/>
          <a:p>
            <a:fld id="{7B1B3024-A1D4-C04E-86A2-C13BC47B8EC2}" type="slidenum">
              <a:rPr lang="en-US" smtClean="0"/>
              <a:pPr/>
              <a:t>49</a:t>
            </a:fld>
            <a:endParaRPr lang="en-US"/>
          </a:p>
        </p:txBody>
      </p:sp>
    </p:spTree>
    <p:extLst>
      <p:ext uri="{BB962C8B-B14F-4D97-AF65-F5344CB8AC3E}">
        <p14:creationId xmlns:p14="http://schemas.microsoft.com/office/powerpoint/2010/main" val="3175464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6D464C-F3AD-5FBB-879A-0400F4EB6282}"/>
              </a:ext>
            </a:extLst>
          </p:cNvPr>
          <p:cNvSpPr>
            <a:spLocks noGrp="1"/>
          </p:cNvSpPr>
          <p:nvPr>
            <p:ph type="title"/>
          </p:nvPr>
        </p:nvSpPr>
        <p:spPr/>
        <p:txBody>
          <a:bodyPr/>
          <a:lstStyle/>
          <a:p>
            <a:r>
              <a:rPr lang="en-US" dirty="0"/>
              <a:t>Introduction (Cont.)</a:t>
            </a:r>
          </a:p>
        </p:txBody>
      </p:sp>
      <p:sp>
        <p:nvSpPr>
          <p:cNvPr id="5" name="Text Placeholder 4">
            <a:extLst>
              <a:ext uri="{FF2B5EF4-FFF2-40B4-BE49-F238E27FC236}">
                <a16:creationId xmlns:a16="http://schemas.microsoft.com/office/drawing/2014/main" id="{91E9EC84-791C-4BF5-E9AE-EEC9144D5DAA}"/>
              </a:ext>
            </a:extLst>
          </p:cNvPr>
          <p:cNvSpPr txBox="1">
            <a:spLocks noGrp="1"/>
          </p:cNvSpPr>
          <p:nvPr>
            <p:ph type="body" sz="quarter" idx="11"/>
          </p:nvPr>
        </p:nvSpPr>
        <p:spPr>
          <a:xfrm>
            <a:off x="1479550" y="2085692"/>
            <a:ext cx="9759950"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Tx/>
              <a:buChar char="•"/>
              <a:tabLst/>
              <a:defRPr kumimoji="0" sz="2400" b="1" i="0" u="none" strike="noStrike" cap="none" normalizeH="0" baseline="0">
                <a:ln>
                  <a:noFill/>
                </a:ln>
                <a:effectLst/>
                <a:latin typeface="+mj-lt"/>
                <a:cs typeface="Arial" panose="020B0604020202020204" pitchFamily="34" charset="0"/>
              </a:defRPr>
            </a:lvl1pPr>
            <a:lvl2pPr lvl="1" indent="0" eaLnBrk="0" fontAlgn="base" hangingPunct="0">
              <a:lnSpc>
                <a:spcPct val="100000"/>
              </a:lnSpc>
              <a:spcBef>
                <a:spcPct val="0"/>
              </a:spcBef>
              <a:spcAft>
                <a:spcPct val="0"/>
              </a:spcAft>
              <a:buFontTx/>
              <a:buChar char="•"/>
              <a:defRPr kumimoji="0" sz="2400" b="0" i="0" u="none" strike="noStrike" cap="none" normalizeH="0" baseline="0">
                <a:ln>
                  <a:noFill/>
                </a:ln>
                <a:effectLst/>
                <a:latin typeface="+mj-lt"/>
                <a:cs typeface="Arial" panose="020B0604020202020204" pitchFamily="34" charset="0"/>
              </a:defRPr>
            </a:lvl2pPr>
            <a:lvl3pPr marL="1143000" indent="-228600">
              <a:lnSpc>
                <a:spcPct val="100000"/>
              </a:lnSpc>
              <a:spcBef>
                <a:spcPts val="500"/>
              </a:spcBef>
              <a:buFont typeface="Arial" panose="020B0604020202020204" pitchFamily="34" charset="0"/>
              <a:buChar char="•"/>
              <a:defRPr sz="2000" b="0" i="0">
                <a:latin typeface="Arial" panose="020B0604020202020204" pitchFamily="34" charset="0"/>
                <a:cs typeface="Arial" panose="020B0604020202020204" pitchFamily="34" charset="0"/>
              </a:defRPr>
            </a:lvl3pPr>
            <a:lvl4pPr marL="16002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4pPr>
            <a:lvl5pPr marL="20574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None/>
            </a:pPr>
            <a:r>
              <a:rPr lang="en-US" altLang="en-US" dirty="0"/>
              <a:t>Sources &amp; Measurement of IAQ</a:t>
            </a:r>
          </a:p>
          <a:p>
            <a:pPr lvl="1"/>
            <a:r>
              <a:rPr lang="en-US" altLang="en-US" dirty="0"/>
              <a:t> Contaminants originate from indoor and outdoor sources</a:t>
            </a:r>
          </a:p>
          <a:p>
            <a:pPr lvl="2"/>
            <a:r>
              <a:rPr lang="en-US" altLang="en-US" dirty="0">
                <a:latin typeface="+mj-lt"/>
              </a:rPr>
              <a:t>Carbon dioxide (CO₂) &amp; carbon monoxide (CO)</a:t>
            </a:r>
          </a:p>
          <a:p>
            <a:pPr lvl="2"/>
            <a:r>
              <a:rPr lang="en-US" altLang="en-US" dirty="0">
                <a:latin typeface="+mj-lt"/>
              </a:rPr>
              <a:t>Volatile organic compounds (VOCs) &amp; airborne dust</a:t>
            </a:r>
          </a:p>
          <a:p>
            <a:pPr lvl="2"/>
            <a:r>
              <a:rPr lang="en-US" altLang="en-US" b="1" dirty="0">
                <a:latin typeface="+mj-lt"/>
              </a:rPr>
              <a:t>Malicious releases </a:t>
            </a:r>
          </a:p>
          <a:p>
            <a:pPr lvl="1"/>
            <a:r>
              <a:rPr lang="en-US" altLang="en-US" dirty="0"/>
              <a:t> Key IAQ parameters:</a:t>
            </a:r>
          </a:p>
          <a:p>
            <a:pPr lvl="2"/>
            <a:r>
              <a:rPr lang="en-US" altLang="en-US" dirty="0">
                <a:latin typeface="+mj-lt"/>
              </a:rPr>
              <a:t> Interior temperature &amp; relative humidity</a:t>
            </a:r>
          </a:p>
          <a:p>
            <a:pPr lvl="2"/>
            <a:r>
              <a:rPr lang="en-US" altLang="en-US" dirty="0">
                <a:latin typeface="+mj-lt"/>
              </a:rPr>
              <a:t> Weather</a:t>
            </a:r>
          </a:p>
          <a:p>
            <a:pPr lvl="2"/>
            <a:r>
              <a:rPr lang="en-US" altLang="en-US" dirty="0">
                <a:latin typeface="+mj-lt"/>
              </a:rPr>
              <a:t> Air-flow paths and mechanical ventilation </a:t>
            </a:r>
          </a:p>
          <a:p>
            <a:pPr lvl="1"/>
            <a:r>
              <a:rPr lang="en-US" altLang="en-US" dirty="0"/>
              <a:t> Standards set by ASHRAE &amp; OSHA</a:t>
            </a:r>
          </a:p>
        </p:txBody>
      </p:sp>
    </p:spTree>
    <p:extLst>
      <p:ext uri="{BB962C8B-B14F-4D97-AF65-F5344CB8AC3E}">
        <p14:creationId xmlns:p14="http://schemas.microsoft.com/office/powerpoint/2010/main" val="380424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2" name="Slide Number Placeholder 1">
            <a:extLst>
              <a:ext uri="{FF2B5EF4-FFF2-40B4-BE49-F238E27FC236}">
                <a16:creationId xmlns:a16="http://schemas.microsoft.com/office/drawing/2014/main" id="{290DDC30-0365-FE15-7F96-16DDAFD25396}"/>
              </a:ext>
            </a:extLst>
          </p:cNvPr>
          <p:cNvSpPr>
            <a:spLocks noGrp="1"/>
          </p:cNvSpPr>
          <p:nvPr>
            <p:ph type="sldNum" sz="quarter" idx="10"/>
          </p:nvPr>
        </p:nvSpPr>
        <p:spPr/>
        <p:txBody>
          <a:bodyPr/>
          <a:lstStyle/>
          <a:p>
            <a:fld id="{7B1B3024-A1D4-C04E-86A2-C13BC47B8EC2}" type="slidenum">
              <a:rPr lang="en-US" smtClean="0"/>
              <a:pPr/>
              <a:t>50</a:t>
            </a:fld>
            <a:endParaRPr lang="en-US"/>
          </a:p>
        </p:txBody>
      </p:sp>
    </p:spTree>
    <p:extLst>
      <p:ext uri="{BB962C8B-B14F-4D97-AF65-F5344CB8AC3E}">
        <p14:creationId xmlns:p14="http://schemas.microsoft.com/office/powerpoint/2010/main" val="136744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4" name="Slide Number Placeholder 3">
            <a:extLst>
              <a:ext uri="{FF2B5EF4-FFF2-40B4-BE49-F238E27FC236}">
                <a16:creationId xmlns:a16="http://schemas.microsoft.com/office/drawing/2014/main" id="{3ED69530-9B6F-EA49-7C2F-93B3D99A30BD}"/>
              </a:ext>
            </a:extLst>
          </p:cNvPr>
          <p:cNvSpPr>
            <a:spLocks noGrp="1"/>
          </p:cNvSpPr>
          <p:nvPr>
            <p:ph type="sldNum" sz="quarter" idx="10"/>
          </p:nvPr>
        </p:nvSpPr>
        <p:spPr/>
        <p:txBody>
          <a:bodyPr/>
          <a:lstStyle/>
          <a:p>
            <a:fld id="{7B1B3024-A1D4-C04E-86A2-C13BC47B8EC2}"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a:xfrm>
            <a:off x="1479550" y="1793875"/>
            <a:ext cx="5467160" cy="4927600"/>
          </a:xfrm>
        </p:spPr>
        <p:txBody>
          <a:bodyPr>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a:t>
            </a:r>
            <a:r>
              <a:rPr kumimoji="0" lang="en-US" altLang="en-US" sz="1800" b="1" i="0" u="none" strike="noStrike" cap="none" normalizeH="0" baseline="0" dirty="0">
                <a:ln>
                  <a:noFill/>
                </a:ln>
                <a:solidFill>
                  <a:schemeClr val="tx1"/>
                </a:solidFill>
                <a:effectLst/>
                <a:latin typeface="+mj-lt"/>
              </a:rPr>
              <a:t>modern lifestyles </a:t>
            </a:r>
            <a:r>
              <a:rPr kumimoji="0" lang="en-US" altLang="en-US" sz="1800" b="0" i="0" u="none" strike="noStrike" cap="none" normalizeH="0" baseline="0" dirty="0">
                <a:ln>
                  <a:noFill/>
                </a:ln>
                <a:solidFill>
                  <a:schemeClr val="tx1"/>
                </a:solidFill>
                <a:effectLst/>
                <a:latin typeface="+mj-lt"/>
              </a:rPr>
              <a:t>and </a:t>
            </a:r>
            <a:r>
              <a:rPr kumimoji="0" lang="en-US" altLang="en-US" sz="1800" b="1" i="0" u="none" strike="noStrike" cap="none" normalizeH="0" baseline="0" dirty="0">
                <a:ln>
                  <a:noFill/>
                </a:ln>
                <a:solidFill>
                  <a:schemeClr val="tx1"/>
                </a:solidFill>
                <a:effectLst/>
                <a:latin typeface="+mj-lt"/>
              </a:rPr>
              <a:t>evolving building</a:t>
            </a:r>
            <a:r>
              <a:rPr kumimoji="0" lang="en-US" altLang="en-US" sz="1800" b="0" i="0" u="none" strike="noStrike" cap="none" normalizeH="0" baseline="0" dirty="0">
                <a:ln>
                  <a:noFill/>
                </a:ln>
                <a:solidFill>
                  <a:schemeClr val="tx1"/>
                </a:solidFill>
                <a:effectLst/>
                <a:latin typeface="+mj-lt"/>
              </a:rPr>
              <a:t> designs.</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Accurately estimating the </a:t>
            </a:r>
            <a:r>
              <a:rPr kumimoji="0" lang="en-US" altLang="en-US" sz="1800" b="1" i="0" u="none" strike="noStrike" cap="none" normalizeH="0" baseline="0" dirty="0">
                <a:ln>
                  <a:noFill/>
                </a:ln>
                <a:solidFill>
                  <a:schemeClr val="tx1"/>
                </a:solidFill>
                <a:effectLst/>
                <a:latin typeface="+mj-lt"/>
              </a:rPr>
              <a:t>source term </a:t>
            </a:r>
            <a:r>
              <a:rPr kumimoji="0" lang="en-US" altLang="en-US" sz="1800" b="0" i="0" u="none" strike="noStrike" cap="none" normalizeH="0" baseline="0" dirty="0">
                <a:ln>
                  <a:noFill/>
                </a:ln>
                <a:solidFill>
                  <a:schemeClr val="tx1"/>
                </a:solidFill>
                <a:effectLst/>
                <a:latin typeface="+mj-lt"/>
              </a:rPr>
              <a:t>(quantity, rate, and nature of contaminant emissions) is essential for:</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Effective ventilation design</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Exposure assessment</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Risk mitigation</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Variable contaminant emission profiles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Complex indoor </a:t>
            </a:r>
            <a:r>
              <a:rPr kumimoji="0" lang="en-US" altLang="en-US" sz="1800" b="0" i="0" u="none" strike="noStrike" cap="none" normalizeH="0" baseline="0" dirty="0">
                <a:ln>
                  <a:noFill/>
                </a:ln>
                <a:solidFill>
                  <a:schemeClr val="tx1"/>
                </a:solidFill>
                <a:effectLst/>
                <a:latin typeface="+mj-lt"/>
              </a:rPr>
              <a:t>and outdoor environments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Sensor inaccuracies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Dynamic</a:t>
            </a:r>
            <a:r>
              <a:rPr kumimoji="0" lang="en-US" altLang="en-US" sz="1800" b="0" i="0" u="none" strike="noStrike" cap="none" normalizeH="0" baseline="0" dirty="0">
                <a:ln>
                  <a:noFill/>
                </a:ln>
                <a:solidFill>
                  <a:schemeClr val="tx1"/>
                </a:solidFill>
                <a:effectLst/>
                <a:latin typeface="+mj-lt"/>
              </a:rPr>
              <a:t> occupant behavior</a:t>
            </a:r>
          </a:p>
          <a:p>
            <a:endParaRPr lang="en-US" dirty="0"/>
          </a:p>
        </p:txBody>
      </p:sp>
      <p:sp>
        <p:nvSpPr>
          <p:cNvPr id="5" name="Slide Number Placeholder 4">
            <a:extLst>
              <a:ext uri="{FF2B5EF4-FFF2-40B4-BE49-F238E27FC236}">
                <a16:creationId xmlns:a16="http://schemas.microsoft.com/office/drawing/2014/main" id="{91E67CD0-87C3-0DB5-1691-A9B96B51E584}"/>
              </a:ext>
            </a:extLst>
          </p:cNvPr>
          <p:cNvSpPr>
            <a:spLocks noGrp="1"/>
          </p:cNvSpPr>
          <p:nvPr>
            <p:ph type="sldNum" sz="quarter" idx="10"/>
          </p:nvPr>
        </p:nvSpPr>
        <p:spPr/>
        <p:txBody>
          <a:bodyPr/>
          <a:lstStyle/>
          <a:p>
            <a:fld id="{7B1B3024-A1D4-C04E-86A2-C13BC47B8EC2}" type="slidenum">
              <a:rPr lang="en-US" smtClean="0"/>
              <a:pPr/>
              <a:t>52</a:t>
            </a:fld>
            <a:endParaRPr lang="en-US"/>
          </a:p>
        </p:txBody>
      </p:sp>
      <p:pic>
        <p:nvPicPr>
          <p:cNvPr id="6" name="Picture 5" descr="Diagram of a diagram of a person&#10;&#10;AI-generated content may be incorrect.">
            <a:extLst>
              <a:ext uri="{FF2B5EF4-FFF2-40B4-BE49-F238E27FC236}">
                <a16:creationId xmlns:a16="http://schemas.microsoft.com/office/drawing/2014/main" id="{31B4893E-0520-4468-B4C9-2BFCCE6D810F}"/>
              </a:ext>
            </a:extLst>
          </p:cNvPr>
          <p:cNvPicPr>
            <a:picLocks noChangeAspect="1"/>
          </p:cNvPicPr>
          <p:nvPr/>
        </p:nvPicPr>
        <p:blipFill>
          <a:blip r:embed="rId3"/>
          <a:stretch>
            <a:fillRect/>
          </a:stretch>
        </p:blipFill>
        <p:spPr>
          <a:xfrm>
            <a:off x="7132970" y="1868247"/>
            <a:ext cx="4392753" cy="2157844"/>
          </a:xfrm>
          <a:prstGeom prst="rect">
            <a:avLst/>
          </a:prstGeom>
        </p:spPr>
      </p:pic>
    </p:spTree>
    <p:extLst>
      <p:ext uri="{BB962C8B-B14F-4D97-AF65-F5344CB8AC3E}">
        <p14:creationId xmlns:p14="http://schemas.microsoft.com/office/powerpoint/2010/main" val="209791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2" name="Slide Number Placeholder 1">
            <a:extLst>
              <a:ext uri="{FF2B5EF4-FFF2-40B4-BE49-F238E27FC236}">
                <a16:creationId xmlns:a16="http://schemas.microsoft.com/office/drawing/2014/main" id="{9365447F-3C95-6217-66FE-7985913DD97F}"/>
              </a:ext>
            </a:extLst>
          </p:cNvPr>
          <p:cNvSpPr>
            <a:spLocks noGrp="1"/>
          </p:cNvSpPr>
          <p:nvPr>
            <p:ph type="sldNum" sz="quarter" idx="10"/>
          </p:nvPr>
        </p:nvSpPr>
        <p:spPr/>
        <p:txBody>
          <a:bodyPr/>
          <a:lstStyle/>
          <a:p>
            <a:fld id="{7B1B3024-A1D4-C04E-86A2-C13BC47B8EC2}" type="slidenum">
              <a:rPr lang="en-US" smtClean="0"/>
              <a:pPr/>
              <a:t>53</a:t>
            </a:fld>
            <a:endParaRPr lang="en-US"/>
          </a:p>
        </p:txBody>
      </p:sp>
    </p:spTree>
    <p:extLst>
      <p:ext uri="{BB962C8B-B14F-4D97-AF65-F5344CB8AC3E}">
        <p14:creationId xmlns:p14="http://schemas.microsoft.com/office/powerpoint/2010/main" val="79409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5" name="Slide Number Placeholder 4">
            <a:extLst>
              <a:ext uri="{FF2B5EF4-FFF2-40B4-BE49-F238E27FC236}">
                <a16:creationId xmlns:a16="http://schemas.microsoft.com/office/drawing/2014/main" id="{34CF77B0-3F35-9B19-DA92-492797BC5712}"/>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extLst>
      <p:ext uri="{BB962C8B-B14F-4D97-AF65-F5344CB8AC3E}">
        <p14:creationId xmlns:p14="http://schemas.microsoft.com/office/powerpoint/2010/main" val="2508163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a:xfrm>
            <a:off x="1479550" y="1793875"/>
            <a:ext cx="5822002" cy="4927600"/>
          </a:xfrm>
        </p:spPr>
        <p:txBody>
          <a:bodyPr>
            <a:normAutofit fontScale="77500" lnSpcReduction="2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sp>
        <p:nvSpPr>
          <p:cNvPr id="2" name="Slide Number Placeholder 1">
            <a:extLst>
              <a:ext uri="{FF2B5EF4-FFF2-40B4-BE49-F238E27FC236}">
                <a16:creationId xmlns:a16="http://schemas.microsoft.com/office/drawing/2014/main" id="{3D8F970F-42D2-5485-3E0E-0633CBCA6D0D}"/>
              </a:ext>
            </a:extLst>
          </p:cNvPr>
          <p:cNvSpPr>
            <a:spLocks noGrp="1"/>
          </p:cNvSpPr>
          <p:nvPr>
            <p:ph type="sldNum" sz="quarter" idx="10"/>
          </p:nvPr>
        </p:nvSpPr>
        <p:spPr/>
        <p:txBody>
          <a:bodyPr/>
          <a:lstStyle/>
          <a:p>
            <a:fld id="{7B1B3024-A1D4-C04E-86A2-C13BC47B8EC2}" type="slidenum">
              <a:rPr lang="en-US" smtClean="0"/>
              <a:pPr/>
              <a:t>55</a:t>
            </a:fld>
            <a:endParaRPr lang="en-US"/>
          </a:p>
        </p:txBody>
      </p:sp>
      <p:pic>
        <p:nvPicPr>
          <p:cNvPr id="5" name="Picture 2" descr="CONTAM SketchPad of small house ">
            <a:extLst>
              <a:ext uri="{FF2B5EF4-FFF2-40B4-BE49-F238E27FC236}">
                <a16:creationId xmlns:a16="http://schemas.microsoft.com/office/drawing/2014/main" id="{415D19F4-ED3A-8C15-C7EE-E2F30BDF6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85" y="2134108"/>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7114C-D338-028A-C186-E1A55B6596FA}"/>
              </a:ext>
            </a:extLst>
          </p:cNvPr>
          <p:cNvSpPr txBox="1"/>
          <p:nvPr/>
        </p:nvSpPr>
        <p:spPr>
          <a:xfrm>
            <a:off x="7573785" y="3645936"/>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pic>
        <p:nvPicPr>
          <p:cNvPr id="7" name="Picture 6">
            <a:extLst>
              <a:ext uri="{FF2B5EF4-FFF2-40B4-BE49-F238E27FC236}">
                <a16:creationId xmlns:a16="http://schemas.microsoft.com/office/drawing/2014/main" id="{4B4B9B03-5CD4-C0BD-D602-2D9C55652D9F}"/>
              </a:ext>
            </a:extLst>
          </p:cNvPr>
          <p:cNvPicPr>
            <a:picLocks noChangeAspect="1"/>
          </p:cNvPicPr>
          <p:nvPr/>
        </p:nvPicPr>
        <p:blipFill>
          <a:blip r:embed="rId4"/>
          <a:stretch>
            <a:fillRect/>
          </a:stretch>
        </p:blipFill>
        <p:spPr>
          <a:xfrm>
            <a:off x="8610600" y="4364561"/>
            <a:ext cx="2058262" cy="1710583"/>
          </a:xfrm>
          <a:prstGeom prst="rect">
            <a:avLst/>
          </a:prstGeom>
        </p:spPr>
      </p:pic>
      <p:sp>
        <p:nvSpPr>
          <p:cNvPr id="8" name="TextBox 7">
            <a:extLst>
              <a:ext uri="{FF2B5EF4-FFF2-40B4-BE49-F238E27FC236}">
                <a16:creationId xmlns:a16="http://schemas.microsoft.com/office/drawing/2014/main" id="{753A52A1-C4B9-5133-B6E7-78DD32281CA3}"/>
              </a:ext>
            </a:extLst>
          </p:cNvPr>
          <p:cNvSpPr txBox="1"/>
          <p:nvPr/>
        </p:nvSpPr>
        <p:spPr>
          <a:xfrm>
            <a:off x="8198822" y="6075144"/>
            <a:ext cx="2743200" cy="646331"/>
          </a:xfrm>
          <a:prstGeom prst="rect">
            <a:avLst/>
          </a:prstGeom>
          <a:noFill/>
        </p:spPr>
        <p:txBody>
          <a:bodyPr wrap="square">
            <a:spAutoFit/>
          </a:bodyPr>
          <a:lstStyle/>
          <a:p>
            <a:pPr algn="ctr"/>
            <a:r>
              <a:rPr lang="en-US" dirty="0">
                <a:latin typeface="+mj-lt"/>
              </a:rPr>
              <a:t>QUIC Dispersion Modeling System</a:t>
            </a:r>
          </a:p>
        </p:txBody>
      </p:sp>
    </p:spTree>
    <p:extLst>
      <p:ext uri="{BB962C8B-B14F-4D97-AF65-F5344CB8AC3E}">
        <p14:creationId xmlns:p14="http://schemas.microsoft.com/office/powerpoint/2010/main" val="2622093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56</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57</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192790" y="5883188"/>
            <a:ext cx="2743200" cy="646331"/>
          </a:xfrm>
          <a:prstGeom prst="rect">
            <a:avLst/>
          </a:prstGeom>
          <a:noFill/>
        </p:spPr>
        <p:txBody>
          <a:bodyPr wrap="square">
            <a:spAutoFit/>
          </a:bodyPr>
          <a:lstStyle/>
          <a:p>
            <a:pPr algn="ctr"/>
            <a:r>
              <a:rPr lang="en-US" dirty="0">
                <a:latin typeface="+mj-lt"/>
              </a:rPr>
              <a:t>QUIC Dispersion Modeling System</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58</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C2A00-129C-BBE4-3E0C-1237082F6918}"/>
              </a:ext>
            </a:extLst>
          </p:cNvPr>
          <p:cNvSpPr>
            <a:spLocks noGrp="1"/>
          </p:cNvSpPr>
          <p:nvPr>
            <p:ph type="title"/>
          </p:nvPr>
        </p:nvSpPr>
        <p:spPr/>
        <p:txBody>
          <a:bodyPr/>
          <a:lstStyle/>
          <a:p>
            <a:r>
              <a:rPr lang="en-US" dirty="0"/>
              <a:t>IAQ-DT Frameworks</a:t>
            </a:r>
          </a:p>
        </p:txBody>
      </p:sp>
      <p:sp>
        <p:nvSpPr>
          <p:cNvPr id="4" name="Text Placeholder 3">
            <a:extLst>
              <a:ext uri="{FF2B5EF4-FFF2-40B4-BE49-F238E27FC236}">
                <a16:creationId xmlns:a16="http://schemas.microsoft.com/office/drawing/2014/main" id="{1EBC90B9-20DD-79B2-0FB3-7497C6343789}"/>
              </a:ext>
            </a:extLst>
          </p:cNvPr>
          <p:cNvSpPr>
            <a:spLocks noGrp="1"/>
          </p:cNvSpPr>
          <p:nvPr>
            <p:ph type="body" sz="quarter" idx="11"/>
          </p:nvPr>
        </p:nvSpPr>
        <p:spPr>
          <a:xfrm>
            <a:off x="1479550" y="1793875"/>
            <a:ext cx="9759950" cy="4948119"/>
          </a:xfrm>
        </p:spPr>
        <p:txBody>
          <a:bodyPr>
            <a:normAutofit fontScale="70000" lnSpcReduction="20000"/>
          </a:bodyPr>
          <a:lstStyle/>
          <a:p>
            <a:pPr marL="0" indent="0">
              <a:lnSpc>
                <a:spcPct val="120000"/>
              </a:lnSpc>
              <a:spcBef>
                <a:spcPts val="1200"/>
              </a:spcBef>
              <a:buNone/>
            </a:pPr>
            <a:r>
              <a:rPr lang="en-US" b="1" dirty="0">
                <a:latin typeface="+mj-lt"/>
              </a:rPr>
              <a:t>Evolution of Digital Twin Technologies for IAQ</a:t>
            </a:r>
          </a:p>
          <a:p>
            <a:pPr lvl="1">
              <a:lnSpc>
                <a:spcPct val="120000"/>
              </a:lnSpc>
              <a:spcBef>
                <a:spcPts val="1200"/>
              </a:spcBef>
            </a:pPr>
            <a:r>
              <a:rPr lang="en-US" dirty="0">
                <a:latin typeface="+mj-lt"/>
              </a:rPr>
              <a:t>Initial DTs focused on energy and equipment; IAQ attention grew post-2018.</a:t>
            </a:r>
          </a:p>
          <a:p>
            <a:pPr lvl="1">
              <a:lnSpc>
                <a:spcPct val="120000"/>
              </a:lnSpc>
              <a:spcBef>
                <a:spcPts val="1200"/>
              </a:spcBef>
            </a:pPr>
            <a:r>
              <a:rPr lang="en-US" dirty="0">
                <a:latin typeface="+mj-lt"/>
              </a:rPr>
              <a:t>COVID-19 accelerated IAQ-DT research for airborne contaminant tracking.</a:t>
            </a:r>
          </a:p>
          <a:p>
            <a:pPr lvl="1">
              <a:lnSpc>
                <a:spcPct val="120000"/>
              </a:lnSpc>
              <a:spcBef>
                <a:spcPts val="1200"/>
              </a:spcBef>
            </a:pPr>
            <a:r>
              <a:rPr lang="en-US" dirty="0">
                <a:latin typeface="+mj-lt"/>
              </a:rPr>
              <a:t>Recent studies use BIM, IoT, and ML for IAQ in hospitals, libraries, and event spaces.</a:t>
            </a:r>
          </a:p>
          <a:p>
            <a:pPr marL="0" indent="0">
              <a:lnSpc>
                <a:spcPct val="120000"/>
              </a:lnSpc>
              <a:spcBef>
                <a:spcPts val="1200"/>
              </a:spcBef>
              <a:buNone/>
            </a:pPr>
            <a:r>
              <a:rPr lang="en-US" b="1" dirty="0">
                <a:latin typeface="+mj-lt"/>
              </a:rPr>
              <a:t>Key Challenges in IAQ Digital Twins</a:t>
            </a:r>
          </a:p>
          <a:p>
            <a:pPr lvl="1">
              <a:lnSpc>
                <a:spcPct val="120000"/>
              </a:lnSpc>
              <a:spcBef>
                <a:spcPts val="1200"/>
              </a:spcBef>
            </a:pPr>
            <a:r>
              <a:rPr lang="en-US" b="1" dirty="0">
                <a:latin typeface="+mj-lt"/>
              </a:rPr>
              <a:t>Model Complexity vs. Speed</a:t>
            </a:r>
            <a:r>
              <a:rPr lang="en-US" dirty="0">
                <a:latin typeface="+mj-lt"/>
              </a:rPr>
              <a:t>: CFD is accurate but slow; simpler models trade detail for speed.</a:t>
            </a:r>
          </a:p>
          <a:p>
            <a:pPr lvl="1">
              <a:lnSpc>
                <a:spcPct val="120000"/>
              </a:lnSpc>
              <a:spcBef>
                <a:spcPts val="1200"/>
              </a:spcBef>
            </a:pPr>
            <a:r>
              <a:rPr lang="en-US" b="1" dirty="0">
                <a:latin typeface="+mj-lt"/>
              </a:rPr>
              <a:t>Sensor Data Issues</a:t>
            </a:r>
            <a:r>
              <a:rPr lang="en-US" dirty="0">
                <a:latin typeface="+mj-lt"/>
              </a:rPr>
              <a:t>: Quality, interoperability, standardization, and calibration problems.</a:t>
            </a:r>
          </a:p>
          <a:p>
            <a:pPr lvl="1">
              <a:lnSpc>
                <a:spcPct val="120000"/>
              </a:lnSpc>
              <a:spcBef>
                <a:spcPts val="1200"/>
              </a:spcBef>
            </a:pPr>
            <a:r>
              <a:rPr lang="en-US" b="1" dirty="0">
                <a:latin typeface="+mj-lt"/>
              </a:rPr>
              <a:t>Lack of Standards</a:t>
            </a:r>
            <a:r>
              <a:rPr lang="en-US" dirty="0">
                <a:latin typeface="+mj-lt"/>
              </a:rPr>
              <a:t>: No uniform metrics or validation protocols for IAQ-DTs.</a:t>
            </a:r>
          </a:p>
          <a:p>
            <a:pPr lvl="1">
              <a:lnSpc>
                <a:spcPct val="120000"/>
              </a:lnSpc>
              <a:spcBef>
                <a:spcPts val="1200"/>
              </a:spcBef>
            </a:pPr>
            <a:r>
              <a:rPr lang="en-US" b="1" dirty="0">
                <a:latin typeface="+mj-lt"/>
              </a:rPr>
              <a:t>Organizational Barriers</a:t>
            </a:r>
            <a:r>
              <a:rPr lang="en-US" dirty="0">
                <a:latin typeface="+mj-lt"/>
              </a:rPr>
              <a:t>: High deployment cost, technical skill gaps, and cybersecurity concerns.</a:t>
            </a:r>
          </a:p>
          <a:p>
            <a:pPr lvl="1">
              <a:lnSpc>
                <a:spcPct val="120000"/>
              </a:lnSpc>
              <a:spcBef>
                <a:spcPts val="1200"/>
              </a:spcBef>
            </a:pPr>
            <a:r>
              <a:rPr lang="en-US" b="1" dirty="0">
                <a:latin typeface="+mj-lt"/>
              </a:rPr>
              <a:t>Control System Integration</a:t>
            </a:r>
            <a:r>
              <a:rPr lang="en-US" dirty="0">
                <a:latin typeface="+mj-lt"/>
              </a:rPr>
              <a:t>: Difficulty interfacing with legacy HVAC systems for automated mitigation.</a:t>
            </a:r>
          </a:p>
          <a:p>
            <a:pPr>
              <a:lnSpc>
                <a:spcPct val="120000"/>
              </a:lnSpc>
              <a:spcBef>
                <a:spcPts val="1200"/>
              </a:spcBef>
            </a:pPr>
            <a:endParaRPr lang="en-US" dirty="0"/>
          </a:p>
        </p:txBody>
      </p:sp>
    </p:spTree>
    <p:extLst>
      <p:ext uri="{BB962C8B-B14F-4D97-AF65-F5344CB8AC3E}">
        <p14:creationId xmlns:p14="http://schemas.microsoft.com/office/powerpoint/2010/main" val="285381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4D570B-45AF-E00C-C944-045C6EF8D189}"/>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06E70B5D-5904-DEFF-B5B0-2ECEE62F5C2C}"/>
              </a:ext>
            </a:extLst>
          </p:cNvPr>
          <p:cNvSpPr>
            <a:spLocks noGrp="1"/>
          </p:cNvSpPr>
          <p:nvPr>
            <p:ph type="body" sz="quarter" idx="11"/>
          </p:nvPr>
        </p:nvSpPr>
        <p:spPr>
          <a:xfrm>
            <a:off x="1538963" y="1828606"/>
            <a:ext cx="9814837" cy="415498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None/>
            </a:pPr>
            <a:r>
              <a:rPr lang="en-US" altLang="en-US" sz="2400" b="1" dirty="0">
                <a:latin typeface="+mj-lt"/>
              </a:rPr>
              <a:t>Evolving Complexity of IAQ &amp; HVAC</a:t>
            </a:r>
          </a:p>
          <a:p>
            <a:pPr marL="627063" lvl="1" indent="-285750" eaLnBrk="0" fontAlgn="base" hangingPunct="0">
              <a:spcBef>
                <a:spcPct val="0"/>
              </a:spcBef>
              <a:spcAft>
                <a:spcPct val="0"/>
              </a:spcAft>
              <a:buFontTx/>
            </a:pPr>
            <a:r>
              <a:rPr lang="en-US" altLang="en-US" dirty="0">
                <a:latin typeface="+mj-lt"/>
              </a:rPr>
              <a:t>Increased use of chemicals in homes and workplaces</a:t>
            </a:r>
          </a:p>
          <a:p>
            <a:pPr marL="627063" lvl="1" indent="-285750" eaLnBrk="0" fontAlgn="base" hangingPunct="0">
              <a:spcBef>
                <a:spcPct val="0"/>
              </a:spcBef>
              <a:spcAft>
                <a:spcPct val="0"/>
              </a:spcAft>
              <a:buFontTx/>
            </a:pPr>
            <a:r>
              <a:rPr lang="en-US" altLang="en-US" dirty="0">
                <a:latin typeface="+mj-lt"/>
              </a:rPr>
              <a:t>Modern buildings have less leakage and infiltration</a:t>
            </a:r>
          </a:p>
          <a:p>
            <a:pPr marL="627063" lvl="1" indent="-285750" eaLnBrk="0" fontAlgn="base" hangingPunct="0">
              <a:spcBef>
                <a:spcPct val="0"/>
              </a:spcBef>
              <a:spcAft>
                <a:spcPct val="0"/>
              </a:spcAft>
              <a:buFontTx/>
            </a:pPr>
            <a:r>
              <a:rPr lang="en-US" altLang="en-US" dirty="0">
                <a:latin typeface="+mj-lt"/>
              </a:rPr>
              <a:t>Advanced HVAC systems create complex spatial and temporal air-flow dynamics</a:t>
            </a:r>
          </a:p>
          <a:p>
            <a:pPr marL="627063" lvl="1" indent="-285750" eaLnBrk="0" fontAlgn="base" hangingPunct="0">
              <a:spcBef>
                <a:spcPct val="0"/>
              </a:spcBef>
              <a:spcAft>
                <a:spcPct val="0"/>
              </a:spcAft>
              <a:buFontTx/>
            </a:pPr>
            <a:r>
              <a:rPr lang="en-US" altLang="en-US" dirty="0">
                <a:latin typeface="+mj-lt"/>
              </a:rPr>
              <a:t>Challenges in IAQ modeling due to unique HVAC designs </a:t>
            </a:r>
            <a:r>
              <a:rPr lang="en-US" altLang="en-US" b="1" dirty="0">
                <a:latin typeface="+mj-lt"/>
              </a:rPr>
              <a:t>(every building is a unique instance)</a:t>
            </a:r>
          </a:p>
          <a:p>
            <a:pPr marL="627063" lvl="1" indent="-285750" eaLnBrk="0" fontAlgn="base" hangingPunct="0">
              <a:spcBef>
                <a:spcPct val="0"/>
              </a:spcBef>
              <a:spcAft>
                <a:spcPct val="0"/>
              </a:spcAft>
              <a:buFontTx/>
            </a:pPr>
            <a:endParaRPr lang="en-US" altLang="en-US" b="1" dirty="0">
              <a:latin typeface="+mj-lt"/>
            </a:endParaRPr>
          </a:p>
          <a:p>
            <a:pPr marL="627063" lvl="1" indent="-285750" eaLnBrk="0" fontAlgn="base" hangingPunct="0">
              <a:spcBef>
                <a:spcPct val="0"/>
              </a:spcBef>
              <a:spcAft>
                <a:spcPct val="0"/>
              </a:spcAft>
              <a:buFontTx/>
            </a:pPr>
            <a:endParaRPr lang="en-US" altLang="en-US" b="1" dirty="0">
              <a:latin typeface="+mj-lt"/>
            </a:endParaRPr>
          </a:p>
          <a:p>
            <a:pPr marL="457200" lvl="1" indent="0" eaLnBrk="0" fontAlgn="base" hangingPunct="0">
              <a:spcBef>
                <a:spcPct val="0"/>
              </a:spcBef>
              <a:spcAft>
                <a:spcPct val="0"/>
              </a:spcAft>
              <a:buFontTx/>
            </a:pPr>
            <a:endParaRPr lang="en-US" altLang="en-US" dirty="0">
              <a:latin typeface="+mj-lt"/>
            </a:endParaRPr>
          </a:p>
          <a:p>
            <a:pPr marL="0" indent="0" eaLnBrk="0" fontAlgn="base" hangingPunct="0">
              <a:spcBef>
                <a:spcPct val="0"/>
              </a:spcBef>
              <a:spcAft>
                <a:spcPct val="0"/>
              </a:spcAft>
              <a:buFontTx/>
            </a:pPr>
            <a:endParaRPr lang="en-US" sz="2400" b="1" dirty="0">
              <a:latin typeface="+mj-lt"/>
            </a:endParaRPr>
          </a:p>
        </p:txBody>
      </p:sp>
      <p:sp>
        <p:nvSpPr>
          <p:cNvPr id="7" name="Slide Number Placeholder 6">
            <a:extLst>
              <a:ext uri="{FF2B5EF4-FFF2-40B4-BE49-F238E27FC236}">
                <a16:creationId xmlns:a16="http://schemas.microsoft.com/office/drawing/2014/main" id="{D03B8765-2B4C-1636-36B4-52D2D0CE44F2}"/>
              </a:ext>
            </a:extLst>
          </p:cNvPr>
          <p:cNvSpPr>
            <a:spLocks noGrp="1"/>
          </p:cNvSpPr>
          <p:nvPr>
            <p:ph type="sldNum" sz="quarter" idx="10"/>
          </p:nvPr>
        </p:nvSpPr>
        <p:spPr/>
        <p:txBody>
          <a:bodyPr/>
          <a:lstStyle/>
          <a:p>
            <a:fld id="{7B1B3024-A1D4-C04E-86A2-C13BC47B8EC2}" type="slidenum">
              <a:rPr lang="en-US" smtClean="0"/>
              <a:pPr/>
              <a:t>6</a:t>
            </a:fld>
            <a:endParaRPr lang="en-US"/>
          </a:p>
        </p:txBody>
      </p:sp>
      <p:sp>
        <p:nvSpPr>
          <p:cNvPr id="5" name="TextBox 4">
            <a:extLst>
              <a:ext uri="{FF2B5EF4-FFF2-40B4-BE49-F238E27FC236}">
                <a16:creationId xmlns:a16="http://schemas.microsoft.com/office/drawing/2014/main" id="{37899AAC-2EA6-1429-328D-9EE2FC016A48}"/>
              </a:ext>
            </a:extLst>
          </p:cNvPr>
          <p:cNvSpPr txBox="1"/>
          <p:nvPr/>
        </p:nvSpPr>
        <p:spPr>
          <a:xfrm>
            <a:off x="1132764" y="5610830"/>
            <a:ext cx="10221036" cy="954107"/>
          </a:xfrm>
          <a:prstGeom prst="rect">
            <a:avLst/>
          </a:prstGeom>
          <a:solidFill>
            <a:srgbClr val="FFC000"/>
          </a:solidFill>
        </p:spPr>
        <p:txBody>
          <a:bodyPr wrap="square">
            <a:spAutoFit/>
          </a:bodyPr>
          <a:lstStyle/>
          <a:p>
            <a:pPr marL="341313" lvl="1" algn="ctr" eaLnBrk="0" fontAlgn="base" hangingPunct="0">
              <a:spcBef>
                <a:spcPct val="0"/>
              </a:spcBef>
              <a:spcAft>
                <a:spcPct val="0"/>
              </a:spcAft>
            </a:pPr>
            <a:r>
              <a:rPr lang="en-US" sz="2800" b="1" dirty="0">
                <a:solidFill>
                  <a:schemeClr val="tx2"/>
                </a:solidFill>
                <a:latin typeface="+mj-lt"/>
              </a:rPr>
              <a:t>CBRN modeling and measuring are often separate operations and not integrated missions </a:t>
            </a:r>
          </a:p>
        </p:txBody>
      </p:sp>
    </p:spTree>
    <p:extLst>
      <p:ext uri="{BB962C8B-B14F-4D97-AF65-F5344CB8AC3E}">
        <p14:creationId xmlns:p14="http://schemas.microsoft.com/office/powerpoint/2010/main" val="632629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2" name="Slide Number Placeholder 1">
            <a:extLst>
              <a:ext uri="{FF2B5EF4-FFF2-40B4-BE49-F238E27FC236}">
                <a16:creationId xmlns:a16="http://schemas.microsoft.com/office/drawing/2014/main" id="{4E69236B-A3AC-1A49-9C60-8D4AF71CDCFB}"/>
              </a:ext>
            </a:extLst>
          </p:cNvPr>
          <p:cNvSpPr>
            <a:spLocks noGrp="1"/>
          </p:cNvSpPr>
          <p:nvPr>
            <p:ph type="sldNum" sz="quarter" idx="10"/>
          </p:nvPr>
        </p:nvSpPr>
        <p:spPr/>
        <p:txBody>
          <a:bodyPr/>
          <a:lstStyle/>
          <a:p>
            <a:fld id="{7B1B3024-A1D4-C04E-86A2-C13BC47B8EC2}" type="slidenum">
              <a:rPr lang="en-US" smtClean="0"/>
              <a:pPr/>
              <a:t>60</a:t>
            </a:fld>
            <a:endParaRPr lang="en-US"/>
          </a:p>
        </p:txBody>
      </p:sp>
    </p:spTree>
    <p:extLst>
      <p:ext uri="{BB962C8B-B14F-4D97-AF65-F5344CB8AC3E}">
        <p14:creationId xmlns:p14="http://schemas.microsoft.com/office/powerpoint/2010/main" val="75167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7266686" y="1252414"/>
            <a:ext cx="4044991" cy="2235358"/>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2" name="Slide Number Placeholder 1">
            <a:extLst>
              <a:ext uri="{FF2B5EF4-FFF2-40B4-BE49-F238E27FC236}">
                <a16:creationId xmlns:a16="http://schemas.microsoft.com/office/drawing/2014/main" id="{2227879D-74F3-D149-C117-4D98A8922773}"/>
              </a:ext>
            </a:extLst>
          </p:cNvPr>
          <p:cNvSpPr>
            <a:spLocks noGrp="1"/>
          </p:cNvSpPr>
          <p:nvPr>
            <p:ph type="sldNum" sz="quarter" idx="10"/>
          </p:nvPr>
        </p:nvSpPr>
        <p:spPr/>
        <p:txBody>
          <a:bodyPr/>
          <a:lstStyle/>
          <a:p>
            <a:fld id="{7B1B3024-A1D4-C04E-86A2-C13BC47B8EC2}" type="slidenum">
              <a:rPr lang="en-US" smtClean="0"/>
              <a:pPr/>
              <a:t>61</a:t>
            </a:fld>
            <a:endParaRPr lang="en-US"/>
          </a:p>
        </p:txBody>
      </p:sp>
    </p:spTree>
    <p:extLst>
      <p:ext uri="{BB962C8B-B14F-4D97-AF65-F5344CB8AC3E}">
        <p14:creationId xmlns:p14="http://schemas.microsoft.com/office/powerpoint/2010/main" val="1481672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3" name="Slide Number Placeholder 2">
            <a:extLst>
              <a:ext uri="{FF2B5EF4-FFF2-40B4-BE49-F238E27FC236}">
                <a16:creationId xmlns:a16="http://schemas.microsoft.com/office/drawing/2014/main" id="{A4C0C2C8-37C4-39E8-BAF7-E547BB3853F9}"/>
              </a:ext>
            </a:extLst>
          </p:cNvPr>
          <p:cNvSpPr>
            <a:spLocks noGrp="1"/>
          </p:cNvSpPr>
          <p:nvPr>
            <p:ph type="sldNum" sz="quarter" idx="10"/>
          </p:nvPr>
        </p:nvSpPr>
        <p:spPr/>
        <p:txBody>
          <a:bodyPr/>
          <a:lstStyle/>
          <a:p>
            <a:fld id="{7B1B3024-A1D4-C04E-86A2-C13BC47B8EC2}" type="slidenum">
              <a:rPr lang="en-US" smtClean="0"/>
              <a:pPr/>
              <a:t>62</a:t>
            </a:fld>
            <a:endParaRPr lang="en-US"/>
          </a:p>
        </p:txBody>
      </p:sp>
    </p:spTree>
    <p:extLst>
      <p:ext uri="{BB962C8B-B14F-4D97-AF65-F5344CB8AC3E}">
        <p14:creationId xmlns:p14="http://schemas.microsoft.com/office/powerpoint/2010/main" val="899553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4" name="Slide Number Placeholder 3">
            <a:extLst>
              <a:ext uri="{FF2B5EF4-FFF2-40B4-BE49-F238E27FC236}">
                <a16:creationId xmlns:a16="http://schemas.microsoft.com/office/drawing/2014/main" id="{2C2B2242-7A38-979C-CDAC-A94E2686CC3F}"/>
              </a:ext>
            </a:extLst>
          </p:cNvPr>
          <p:cNvSpPr>
            <a:spLocks noGrp="1"/>
          </p:cNvSpPr>
          <p:nvPr>
            <p:ph type="sldNum" sz="quarter" idx="10"/>
          </p:nvPr>
        </p:nvSpPr>
        <p:spPr/>
        <p:txBody>
          <a:bodyPr/>
          <a:lstStyle/>
          <a:p>
            <a:fld id="{7B1B3024-A1D4-C04E-86A2-C13BC47B8EC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4" name="Slide Number Placeholder 3">
            <a:extLst>
              <a:ext uri="{FF2B5EF4-FFF2-40B4-BE49-F238E27FC236}">
                <a16:creationId xmlns:a16="http://schemas.microsoft.com/office/drawing/2014/main" id="{056278A0-376B-9BFA-13D1-A6E9450B3C47}"/>
              </a:ext>
            </a:extLst>
          </p:cNvPr>
          <p:cNvSpPr>
            <a:spLocks noGrp="1"/>
          </p:cNvSpPr>
          <p:nvPr>
            <p:ph type="sldNum" sz="quarter" idx="10"/>
          </p:nvPr>
        </p:nvSpPr>
        <p:spPr/>
        <p:txBody>
          <a:bodyPr/>
          <a:lstStyle/>
          <a:p>
            <a:fld id="{7B1B3024-A1D4-C04E-86A2-C13BC47B8EC2}"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4" name="Slide Number Placeholder 3">
            <a:extLst>
              <a:ext uri="{FF2B5EF4-FFF2-40B4-BE49-F238E27FC236}">
                <a16:creationId xmlns:a16="http://schemas.microsoft.com/office/drawing/2014/main" id="{4938025A-C4B9-5D84-670F-BED084D463E2}"/>
              </a:ext>
            </a:extLst>
          </p:cNvPr>
          <p:cNvSpPr>
            <a:spLocks noGrp="1"/>
          </p:cNvSpPr>
          <p:nvPr>
            <p:ph type="sldNum" sz="quarter" idx="10"/>
          </p:nvPr>
        </p:nvSpPr>
        <p:spPr/>
        <p:txBody>
          <a:bodyPr/>
          <a:lstStyle/>
          <a:p>
            <a:fld id="{7B1B3024-A1D4-C04E-86A2-C13BC47B8EC2}"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4" name="Slide Number Placeholder 3">
            <a:extLst>
              <a:ext uri="{FF2B5EF4-FFF2-40B4-BE49-F238E27FC236}">
                <a16:creationId xmlns:a16="http://schemas.microsoft.com/office/drawing/2014/main" id="{B63F5BA9-10A8-34E2-73FF-90347C0743B3}"/>
              </a:ext>
            </a:extLst>
          </p:cNvPr>
          <p:cNvSpPr>
            <a:spLocks noGrp="1"/>
          </p:cNvSpPr>
          <p:nvPr>
            <p:ph type="sldNum" sz="quarter" idx="10"/>
          </p:nvPr>
        </p:nvSpPr>
        <p:spPr/>
        <p:txBody>
          <a:bodyPr/>
          <a:lstStyle/>
          <a:p>
            <a:fld id="{7B1B3024-A1D4-C04E-86A2-C13BC47B8EC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4" name="Slide Number Placeholder 3">
            <a:extLst>
              <a:ext uri="{FF2B5EF4-FFF2-40B4-BE49-F238E27FC236}">
                <a16:creationId xmlns:a16="http://schemas.microsoft.com/office/drawing/2014/main" id="{3A4697FD-7DE0-9665-19E5-65EEB91E24FA}"/>
              </a:ext>
            </a:extLst>
          </p:cNvPr>
          <p:cNvSpPr>
            <a:spLocks noGrp="1"/>
          </p:cNvSpPr>
          <p:nvPr>
            <p:ph type="sldNum" sz="quarter" idx="10"/>
          </p:nvPr>
        </p:nvSpPr>
        <p:spPr/>
        <p:txBody>
          <a:bodyPr/>
          <a:lstStyle/>
          <a:p>
            <a:fld id="{7B1B3024-A1D4-C04E-86A2-C13BC47B8EC2}"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4" name="Slide Number Placeholder 3">
            <a:extLst>
              <a:ext uri="{FF2B5EF4-FFF2-40B4-BE49-F238E27FC236}">
                <a16:creationId xmlns:a16="http://schemas.microsoft.com/office/drawing/2014/main" id="{F702962D-DA51-BFA4-C26F-B8A169BD50A6}"/>
              </a:ext>
            </a:extLst>
          </p:cNvPr>
          <p:cNvSpPr>
            <a:spLocks noGrp="1"/>
          </p:cNvSpPr>
          <p:nvPr>
            <p:ph type="sldNum" sz="quarter" idx="10"/>
          </p:nvPr>
        </p:nvSpPr>
        <p:spPr/>
        <p:txBody>
          <a:bodyPr/>
          <a:lstStyle/>
          <a:p>
            <a:fld id="{7B1B3024-A1D4-C04E-86A2-C13BC47B8EC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4" name="Slide Number Placeholder 3">
            <a:extLst>
              <a:ext uri="{FF2B5EF4-FFF2-40B4-BE49-F238E27FC236}">
                <a16:creationId xmlns:a16="http://schemas.microsoft.com/office/drawing/2014/main" id="{7320CE18-6419-6BB8-BEE3-4632FDBB2C0B}"/>
              </a:ext>
            </a:extLst>
          </p:cNvPr>
          <p:cNvSpPr>
            <a:spLocks noGrp="1"/>
          </p:cNvSpPr>
          <p:nvPr>
            <p:ph type="sldNum" sz="quarter" idx="10"/>
          </p:nvPr>
        </p:nvSpPr>
        <p:spPr/>
        <p:txBody>
          <a:bodyPr/>
          <a:lstStyle/>
          <a:p>
            <a:fld id="{7B1B3024-A1D4-C04E-86A2-C13BC47B8EC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7</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10176201"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356985"/>
            <a:ext cx="4529988" cy="3416320"/>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r>
              <a:rPr lang="en-US" dirty="0">
                <a:latin typeface="+mj-lt"/>
              </a:rPr>
              <a:t>AI/ML Methods</a:t>
            </a:r>
          </a:p>
          <a:p>
            <a:pPr marL="742950" lvl="1" indent="-285750">
              <a:buFont typeface="Arial" panose="020B0604020202020204" pitchFamily="34" charset="0"/>
              <a:buChar char="•"/>
            </a:pPr>
            <a:r>
              <a:rPr lang="en-US" dirty="0">
                <a:latin typeface="+mj-lt"/>
              </a:rPr>
              <a:t>Bayesian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a:latin typeface="+mj-lt"/>
              </a:rPr>
              <a:t>Gaussian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86075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18C09-7062-A565-A367-00FC05662850}"/>
              </a:ext>
            </a:extLst>
          </p:cNvPr>
          <p:cNvSpPr>
            <a:spLocks noGrp="1"/>
          </p:cNvSpPr>
          <p:nvPr>
            <p:ph type="body" idx="1"/>
          </p:nvPr>
        </p:nvSpPr>
        <p:spPr/>
        <p:txBody>
          <a:bodyPr/>
          <a:lstStyle/>
          <a:p>
            <a:r>
              <a:rPr lang="en-US" dirty="0"/>
              <a:t>Related Work</a:t>
            </a:r>
          </a:p>
        </p:txBody>
      </p:sp>
      <p:sp>
        <p:nvSpPr>
          <p:cNvPr id="4" name="Content Placeholder 3">
            <a:extLst>
              <a:ext uri="{FF2B5EF4-FFF2-40B4-BE49-F238E27FC236}">
                <a16:creationId xmlns:a16="http://schemas.microsoft.com/office/drawing/2014/main" id="{5F87BCE9-9269-F276-A216-7459B4CE329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31343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9</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TextBox 28">
            <a:extLst>
              <a:ext uri="{FF2B5EF4-FFF2-40B4-BE49-F238E27FC236}">
                <a16:creationId xmlns:a16="http://schemas.microsoft.com/office/drawing/2014/main" id="{C886A5D0-13BE-E79D-82CC-9075AB839108}"/>
              </a:ext>
            </a:extLst>
          </p:cNvPr>
          <p:cNvSpPr txBox="1"/>
          <p:nvPr/>
        </p:nvSpPr>
        <p:spPr>
          <a:xfrm>
            <a:off x="1205578" y="2861030"/>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5" name="TextBox 4">
            <a:extLst>
              <a:ext uri="{FF2B5EF4-FFF2-40B4-BE49-F238E27FC236}">
                <a16:creationId xmlns:a16="http://schemas.microsoft.com/office/drawing/2014/main" id="{087E7055-D442-CB0C-B15E-26C2FAAA6EE0}"/>
              </a:ext>
            </a:extLst>
          </p:cNvPr>
          <p:cNvSpPr txBox="1"/>
          <p:nvPr/>
        </p:nvSpPr>
        <p:spPr>
          <a:xfrm>
            <a:off x="9345861" y="1335328"/>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10" name="TextBox 9">
            <a:extLst>
              <a:ext uri="{FF2B5EF4-FFF2-40B4-BE49-F238E27FC236}">
                <a16:creationId xmlns:a16="http://schemas.microsoft.com/office/drawing/2014/main" id="{72ABD2CE-2AA6-3E9A-6035-E811E768CCF5}"/>
              </a:ext>
            </a:extLst>
          </p:cNvPr>
          <p:cNvSpPr txBox="1"/>
          <p:nvPr/>
        </p:nvSpPr>
        <p:spPr>
          <a:xfrm>
            <a:off x="7920086" y="4812182"/>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646062850"/>
      </p:ext>
    </p:extLst>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customXml/itemProps2.xml><?xml version="1.0" encoding="utf-8"?>
<ds:datastoreItem xmlns:ds="http://schemas.openxmlformats.org/officeDocument/2006/customXml" ds:itemID="{5B7B29BB-7B0E-4A47-8B89-1579F81F64EA}">
  <ds:schemaRefs>
    <ds:schemaRef ds:uri="http://schemas.microsoft.com/sharepoint/v3/contenttype/forms"/>
  </ds:schemaRefs>
</ds:datastoreItem>
</file>

<file path=customXml/itemProps3.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Basic_Mason_Theme</Template>
  <TotalTime>9665</TotalTime>
  <Words>4328</Words>
  <Application>Microsoft Office PowerPoint</Application>
  <PresentationFormat>Widescreen</PresentationFormat>
  <Paragraphs>654</Paragraphs>
  <Slides>69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Aptos Narrow</vt:lpstr>
      <vt:lpstr>Arial</vt:lpstr>
      <vt:lpstr>Calibri</vt:lpstr>
      <vt:lpstr>Cambria</vt:lpstr>
      <vt:lpstr>Cambria Math</vt:lpstr>
      <vt:lpstr>CMR10</vt:lpstr>
      <vt:lpstr>Courier New</vt:lpstr>
      <vt:lpstr>Georgia</vt:lpstr>
      <vt:lpstr>Helvetica Neue</vt:lpstr>
      <vt:lpstr>Times New Roman</vt:lpstr>
      <vt:lpstr>Basic_Mason_Theme</vt:lpstr>
      <vt:lpstr>PowerPoint Presentation</vt:lpstr>
      <vt:lpstr>Agenda</vt:lpstr>
      <vt:lpstr>PowerPoint Presentation</vt:lpstr>
      <vt:lpstr>Contextual Introduction to IAQ </vt:lpstr>
      <vt:lpstr>Introduction (Cont.)</vt:lpstr>
      <vt:lpstr>Introduction (Cont.)</vt:lpstr>
      <vt:lpstr>Opportunities for IAQ</vt:lpstr>
      <vt:lpstr>PowerPoint Presentation</vt:lpstr>
      <vt:lpstr>Literature Review -- Scope</vt:lpstr>
      <vt:lpstr>Literature Review-Major Conclusions</vt:lpstr>
      <vt:lpstr>DT Uncertainty Challenges</vt:lpstr>
      <vt:lpstr>A Comprehensive Review of Digital Twins</vt:lpstr>
      <vt:lpstr>Literature Review Highlights – UQ-DT</vt:lpstr>
      <vt:lpstr>Problem Statement</vt:lpstr>
      <vt:lpstr>PowerPoint Presentation</vt:lpstr>
      <vt:lpstr>Research Questions</vt:lpstr>
      <vt:lpstr>PowerPoint Presentation</vt:lpstr>
      <vt:lpstr>Research Questions</vt:lpstr>
      <vt:lpstr>Research Questions</vt:lpstr>
      <vt:lpstr>Research Objectives &amp; Questions</vt:lpstr>
      <vt:lpstr>Research Objectives &amp; Questions</vt:lpstr>
      <vt:lpstr>Research Objectives &amp; Questions</vt:lpstr>
      <vt:lpstr>PowerPoint Presentation</vt:lpstr>
      <vt:lpstr>Methodology</vt:lpstr>
      <vt:lpstr>Uncertainty Taxonomy</vt:lpstr>
      <vt:lpstr>IAQ-DT Framework</vt:lpstr>
      <vt:lpstr>DT Feedback Loop</vt:lpstr>
      <vt:lpstr>DT Feedback Loop</vt:lpstr>
      <vt:lpstr>Uncertainty Aware Feedback Loop</vt:lpstr>
      <vt:lpstr>Uncertainty Awareness Model</vt:lpstr>
      <vt:lpstr>Sensitivity Analysis</vt:lpstr>
      <vt:lpstr>Time Varying Sensitivity Analysis</vt:lpstr>
      <vt:lpstr>CASE Study with CONTAM</vt:lpstr>
      <vt:lpstr>Multi-simulation Experimentation</vt:lpstr>
      <vt:lpstr>Multi-simulation Results</vt:lpstr>
      <vt:lpstr>Uncertainty Visualization</vt:lpstr>
      <vt:lpstr>Timeline</vt:lpstr>
      <vt:lpstr>PowerPoint Presentation</vt:lpstr>
      <vt:lpstr>Conference Participation</vt:lpstr>
      <vt:lpstr>Publications (active)</vt:lpstr>
      <vt:lpstr>US Army Advanced Civil Schooling Program </vt:lpstr>
      <vt:lpstr>PowerPoint Presentation</vt:lpstr>
      <vt:lpstr>PowerPoint Presentation</vt:lpstr>
      <vt:lpstr>Literature Review Highlights – Digital Twins</vt:lpstr>
      <vt:lpstr>Digital Twin Definitions and Concepts</vt:lpstr>
      <vt:lpstr>Digital Twin Components</vt:lpstr>
      <vt:lpstr>Virtual Representations</vt:lpstr>
      <vt:lpstr>Digital Distinctions </vt:lpstr>
      <vt:lpstr>Digital Twin Enabling Technologies</vt:lpstr>
      <vt:lpstr>Digital Twin Application Areas</vt:lpstr>
      <vt:lpstr>Literature Review Highlights – IAQ &amp; STE</vt:lpstr>
      <vt:lpstr>Literature Review-Major Conclusions</vt:lpstr>
      <vt:lpstr>Air Flow Basics for IAQ Modeling</vt:lpstr>
      <vt:lpstr>Wind and Air Flow Leakage</vt:lpstr>
      <vt:lpstr>IAQ Modeling Approaches</vt:lpstr>
      <vt:lpstr>3D and Indoor CBRN Modeling Tools</vt:lpstr>
      <vt:lpstr>3D CBRN Modeling Tools</vt:lpstr>
      <vt:lpstr>Indoor Modeling Tools</vt:lpstr>
      <vt:lpstr>IAQ-DT Frameworks</vt:lpstr>
      <vt:lpstr>IAQ-DT Frameworks in the Literature</vt:lpstr>
      <vt:lpstr>IAQ-DT Frameworks in the Literature</vt:lpstr>
      <vt:lpstr>CONTAM Model from Floorplan</vt:lpstr>
      <vt:lpstr>Types of Uncertainty</vt:lpstr>
      <vt:lpstr>UQ Methods</vt:lpstr>
      <vt:lpstr>Sensitivity Analysis</vt:lpstr>
      <vt:lpstr>Monte Carlo &amp; Propagation</vt:lpstr>
      <vt:lpstr>UQ for Dynamical Systems</vt:lpstr>
      <vt:lpstr>UQ in DT Systems</vt:lpstr>
      <vt:lpstr>Challenges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2025-05-09T16:08:49Z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